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 id="2147483696" r:id="rId2"/>
    <p:sldMasterId id="2147483710" r:id="rId3"/>
  </p:sldMasterIdLst>
  <p:notesMasterIdLst>
    <p:notesMasterId r:id="rId21"/>
  </p:notesMasterIdLst>
  <p:sldIdLst>
    <p:sldId id="281" r:id="rId4"/>
    <p:sldId id="264" r:id="rId5"/>
    <p:sldId id="260" r:id="rId6"/>
    <p:sldId id="265" r:id="rId7"/>
    <p:sldId id="270" r:id="rId8"/>
    <p:sldId id="272" r:id="rId9"/>
    <p:sldId id="275" r:id="rId10"/>
    <p:sldId id="259" r:id="rId11"/>
    <p:sldId id="279" r:id="rId12"/>
    <p:sldId id="266" r:id="rId13"/>
    <p:sldId id="263" r:id="rId14"/>
    <p:sldId id="276" r:id="rId15"/>
    <p:sldId id="289" r:id="rId16"/>
    <p:sldId id="288" r:id="rId17"/>
    <p:sldId id="277" r:id="rId18"/>
    <p:sldId id="283" r:id="rId19"/>
    <p:sldId id="282" r:id="rId2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D324"/>
    <a:srgbClr val="FF6600"/>
    <a:srgbClr val="66FF33"/>
    <a:srgbClr val="CCFF99"/>
    <a:srgbClr val="FFCCCC"/>
    <a:srgbClr val="FF5050"/>
    <a:srgbClr val="575757"/>
    <a:srgbClr val="9CDC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_120_6BFAC44E.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101985127735527"/>
          <c:y val="0.17245375596393794"/>
          <c:w val="0.86898014872264473"/>
          <c:h val="0.7460563819525533"/>
        </c:manualLayout>
      </c:layout>
      <c:barChart>
        <c:barDir val="col"/>
        <c:grouping val="clustered"/>
        <c:varyColors val="0"/>
        <c:ser>
          <c:idx val="0"/>
          <c:order val="0"/>
          <c:tx>
            <c:strRef>
              <c:f>Sheet1!$B$1</c:f>
              <c:strCache>
                <c:ptCount val="1"/>
                <c:pt idx="0">
                  <c:v>差異(収益-費用)</c:v>
                </c:pt>
              </c:strCache>
            </c:strRef>
          </c:tx>
          <c:spPr>
            <a:solidFill>
              <a:schemeClr val="accent5"/>
            </a:solidFill>
            <a:ln w="57150">
              <a:noFill/>
            </a:ln>
            <a:effectLst/>
          </c:spPr>
          <c:invertIfNegative val="0"/>
          <c:dPt>
            <c:idx val="0"/>
            <c:invertIfNegative val="0"/>
            <c:bubble3D val="0"/>
            <c:spPr>
              <a:solidFill>
                <a:schemeClr val="accent5"/>
              </a:solidFill>
              <a:ln w="57150">
                <a:solidFill>
                  <a:srgbClr val="FF0000"/>
                </a:solidFill>
              </a:ln>
              <a:effectLst/>
              <a:sp3d/>
            </c:spPr>
            <c:extLst>
              <c:ext xmlns:c16="http://schemas.microsoft.com/office/drawing/2014/chart" uri="{C3380CC4-5D6E-409C-BE32-E72D297353CC}">
                <c16:uniqueId val="{00000001-92D9-44BB-9C4A-9DA81908E296}"/>
              </c:ext>
            </c:extLst>
          </c:dPt>
          <c:dPt>
            <c:idx val="1"/>
            <c:invertIfNegative val="0"/>
            <c:bubble3D val="0"/>
            <c:spPr>
              <a:solidFill>
                <a:schemeClr val="accent5"/>
              </a:solidFill>
              <a:ln w="57150">
                <a:solidFill>
                  <a:srgbClr val="FF0000"/>
                </a:solidFill>
              </a:ln>
              <a:effectLst/>
              <a:sp3d/>
            </c:spPr>
            <c:extLst>
              <c:ext xmlns:c16="http://schemas.microsoft.com/office/drawing/2014/chart" uri="{C3380CC4-5D6E-409C-BE32-E72D297353CC}">
                <c16:uniqueId val="{00000003-92D9-44BB-9C4A-9DA81908E296}"/>
              </c:ext>
            </c:extLst>
          </c:dPt>
          <c:dPt>
            <c:idx val="2"/>
            <c:invertIfNegative val="0"/>
            <c:bubble3D val="0"/>
            <c:spPr>
              <a:solidFill>
                <a:schemeClr val="accent5"/>
              </a:solidFill>
              <a:ln w="57150">
                <a:solidFill>
                  <a:schemeClr val="tx1"/>
                </a:solidFill>
              </a:ln>
              <a:effectLst/>
            </c:spPr>
            <c:extLst>
              <c:ext xmlns:c16="http://schemas.microsoft.com/office/drawing/2014/chart" uri="{C3380CC4-5D6E-409C-BE32-E72D297353CC}">
                <c16:uniqueId val="{00000005-92D9-44BB-9C4A-9DA81908E296}"/>
              </c:ext>
            </c:extLst>
          </c:dPt>
          <c:cat>
            <c:strRef>
              <c:f>Sheet1!$A$2:$A$4</c:f>
              <c:strCache>
                <c:ptCount val="3"/>
                <c:pt idx="0">
                  <c:v>第1年度</c:v>
                </c:pt>
                <c:pt idx="1">
                  <c:v>第2年度</c:v>
                </c:pt>
                <c:pt idx="2">
                  <c:v>第3年度</c:v>
                </c:pt>
              </c:strCache>
            </c:strRef>
          </c:cat>
          <c:val>
            <c:numRef>
              <c:f>Sheet1!$B$2:$B$4</c:f>
              <c:numCache>
                <c:formatCode>#,##0</c:formatCode>
                <c:ptCount val="3"/>
                <c:pt idx="0">
                  <c:v>-5959500</c:v>
                </c:pt>
                <c:pt idx="1">
                  <c:v>-7934500</c:v>
                </c:pt>
                <c:pt idx="2">
                  <c:v>44905500</c:v>
                </c:pt>
              </c:numCache>
            </c:numRef>
          </c:val>
          <c:extLst>
            <c:ext xmlns:c16="http://schemas.microsoft.com/office/drawing/2014/chart" uri="{C3380CC4-5D6E-409C-BE32-E72D297353CC}">
              <c16:uniqueId val="{00000006-92D9-44BB-9C4A-9DA81908E296}"/>
            </c:ext>
          </c:extLst>
        </c:ser>
        <c:ser>
          <c:idx val="1"/>
          <c:order val="1"/>
          <c:tx>
            <c:strRef>
              <c:f>Sheet1!$C$1</c:f>
              <c:strCache>
                <c:ptCount val="1"/>
                <c:pt idx="0">
                  <c:v>費用(前年度の差異も含む)</c:v>
                </c:pt>
              </c:strCache>
            </c:strRef>
          </c:tx>
          <c:spPr>
            <a:solidFill>
              <a:srgbClr val="73D324"/>
            </a:solidFill>
            <a:ln>
              <a:noFill/>
            </a:ln>
            <a:effectLst/>
          </c:spPr>
          <c:invertIfNegative val="0"/>
          <c:cat>
            <c:strRef>
              <c:f>Sheet1!$A$2:$A$4</c:f>
              <c:strCache>
                <c:ptCount val="3"/>
                <c:pt idx="0">
                  <c:v>第1年度</c:v>
                </c:pt>
                <c:pt idx="1">
                  <c:v>第2年度</c:v>
                </c:pt>
                <c:pt idx="2">
                  <c:v>第3年度</c:v>
                </c:pt>
              </c:strCache>
            </c:strRef>
          </c:cat>
          <c:val>
            <c:numRef>
              <c:f>Sheet1!$C$2:$C$4</c:f>
              <c:numCache>
                <c:formatCode>#,##0</c:formatCode>
                <c:ptCount val="3"/>
                <c:pt idx="0">
                  <c:v>6500000</c:v>
                </c:pt>
                <c:pt idx="1">
                  <c:v>11959500</c:v>
                </c:pt>
                <c:pt idx="2">
                  <c:v>13934500</c:v>
                </c:pt>
              </c:numCache>
            </c:numRef>
          </c:val>
          <c:extLst>
            <c:ext xmlns:c16="http://schemas.microsoft.com/office/drawing/2014/chart" uri="{C3380CC4-5D6E-409C-BE32-E72D297353CC}">
              <c16:uniqueId val="{00000007-92D9-44BB-9C4A-9DA81908E296}"/>
            </c:ext>
          </c:extLst>
        </c:ser>
        <c:ser>
          <c:idx val="2"/>
          <c:order val="2"/>
          <c:tx>
            <c:strRef>
              <c:f>Sheet1!$D$1</c:f>
              <c:strCache>
                <c:ptCount val="1"/>
                <c:pt idx="0">
                  <c:v>収益</c:v>
                </c:pt>
              </c:strCache>
            </c:strRef>
          </c:tx>
          <c:spPr>
            <a:solidFill>
              <a:srgbClr val="FF6600"/>
            </a:solidFill>
            <a:ln>
              <a:noFill/>
            </a:ln>
            <a:effectLst/>
          </c:spPr>
          <c:invertIfNegative val="0"/>
          <c:cat>
            <c:strRef>
              <c:f>Sheet1!$A$2:$A$4</c:f>
              <c:strCache>
                <c:ptCount val="3"/>
                <c:pt idx="0">
                  <c:v>第1年度</c:v>
                </c:pt>
                <c:pt idx="1">
                  <c:v>第2年度</c:v>
                </c:pt>
                <c:pt idx="2">
                  <c:v>第3年度</c:v>
                </c:pt>
              </c:strCache>
            </c:strRef>
          </c:cat>
          <c:val>
            <c:numRef>
              <c:f>Sheet1!$D$2:$D$4</c:f>
              <c:numCache>
                <c:formatCode>#,##0</c:formatCode>
                <c:ptCount val="3"/>
                <c:pt idx="0">
                  <c:v>540500</c:v>
                </c:pt>
                <c:pt idx="1">
                  <c:v>4025000</c:v>
                </c:pt>
                <c:pt idx="2">
                  <c:v>58840000</c:v>
                </c:pt>
              </c:numCache>
            </c:numRef>
          </c:val>
          <c:extLst>
            <c:ext xmlns:c16="http://schemas.microsoft.com/office/drawing/2014/chart" uri="{C3380CC4-5D6E-409C-BE32-E72D297353CC}">
              <c16:uniqueId val="{00000008-92D9-44BB-9C4A-9DA81908E296}"/>
            </c:ext>
          </c:extLst>
        </c:ser>
        <c:dLbls>
          <c:showLegendKey val="0"/>
          <c:showVal val="0"/>
          <c:showCatName val="0"/>
          <c:showSerName val="0"/>
          <c:showPercent val="0"/>
          <c:showBubbleSize val="0"/>
        </c:dLbls>
        <c:gapWidth val="150"/>
        <c:axId val="536880152"/>
        <c:axId val="536878584"/>
      </c:barChart>
      <c:catAx>
        <c:axId val="53688015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ja-JP" sz="1197" b="0" i="0" u="none" strike="noStrike" kern="1200" baseline="0">
                <a:solidFill>
                  <a:schemeClr val="tx1">
                    <a:lumMod val="65000"/>
                    <a:lumOff val="35000"/>
                  </a:schemeClr>
                </a:solidFill>
                <a:latin typeface="+mn-lt"/>
                <a:ea typeface="+mn-ea"/>
                <a:cs typeface="+mn-cs"/>
              </a:defRPr>
            </a:pPr>
            <a:endParaRPr lang="en-US"/>
          </a:p>
        </c:txPr>
        <c:crossAx val="536878584"/>
        <c:crosses val="autoZero"/>
        <c:auto val="1"/>
        <c:lblAlgn val="ctr"/>
        <c:lblOffset val="100"/>
        <c:noMultiLvlLbl val="0"/>
      </c:catAx>
      <c:valAx>
        <c:axId val="53687858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lang="ja-JP" sz="1600" b="1" i="0" u="none" strike="noStrike" kern="1200" baseline="0">
                <a:solidFill>
                  <a:schemeClr val="tx1">
                    <a:lumMod val="65000"/>
                    <a:lumOff val="35000"/>
                  </a:schemeClr>
                </a:solidFill>
                <a:latin typeface="+mn-lt"/>
                <a:ea typeface="+mn-ea"/>
                <a:cs typeface="+mn-cs"/>
              </a:defRPr>
            </a:pPr>
            <a:endParaRPr lang="en-US"/>
          </a:p>
        </c:txPr>
        <c:crossAx val="536880152"/>
        <c:crosses val="autoZero"/>
        <c:crossBetween val="between"/>
      </c:valAx>
      <c:spPr>
        <a:noFill/>
        <a:ln>
          <a:noFill/>
        </a:ln>
        <a:effectLst/>
      </c:spPr>
    </c:plotArea>
    <c:legend>
      <c:legendPos val="b"/>
      <c:layout>
        <c:manualLayout>
          <c:xMode val="edge"/>
          <c:yMode val="edge"/>
          <c:x val="0.12323573306568729"/>
          <c:y val="0.90687206964806644"/>
          <c:w val="0.81525552573782978"/>
          <c:h val="8.5776121401714034E-2"/>
        </c:manualLayout>
      </c:layout>
      <c:overlay val="0"/>
      <c:spPr>
        <a:noFill/>
        <a:ln>
          <a:noFill/>
        </a:ln>
        <a:effectLst/>
      </c:spPr>
      <c:txPr>
        <a:bodyPr rot="0" spcFirstLastPara="1" vertOverflow="ellipsis" vert="horz" wrap="square" anchor="ctr" anchorCtr="1"/>
        <a:lstStyle/>
        <a:p>
          <a:pPr>
            <a:defRPr lang="ja-JP" sz="20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59A62DB-C2F4-463D-AAD6-E1EAC49C0127}" type="doc">
      <dgm:prSet loTypeId="urn:microsoft.com/office/officeart/2005/8/layout/process2" loCatId="process" qsTypeId="urn:microsoft.com/office/officeart/2005/8/quickstyle/simple1" qsCatId="simple" csTypeId="urn:microsoft.com/office/officeart/2005/8/colors/accent1_2" csCatId="accent1" phldr="1"/>
      <dgm:spPr/>
    </dgm:pt>
    <dgm:pt modelId="{138BC1F3-A4F2-4B97-9DFF-E3F2A1E6B6A8}">
      <dgm:prSet phldrT="[テキスト]" custT="1"/>
      <dgm:spPr>
        <a:solidFill>
          <a:srgbClr val="CCFF99"/>
        </a:solidFill>
      </dgm:spPr>
      <dgm:t>
        <a:bodyPr/>
        <a:lstStyle/>
        <a:p>
          <a:r>
            <a:rPr kumimoji="1" lang="ja-JP" altLang="en-US" sz="4400" b="1">
              <a:solidFill>
                <a:schemeClr val="tx1"/>
              </a:solidFill>
            </a:rPr>
            <a:t>お店アカウントとして登録</a:t>
          </a:r>
        </a:p>
      </dgm:t>
    </dgm:pt>
    <dgm:pt modelId="{AE40FD2F-AB65-4C03-B621-4F76604E9B1C}" type="parTrans" cxnId="{C21FA2C8-2C83-413F-A25B-618786FED7E4}">
      <dgm:prSet/>
      <dgm:spPr/>
      <dgm:t>
        <a:bodyPr/>
        <a:lstStyle/>
        <a:p>
          <a:endParaRPr kumimoji="1" lang="ja-JP" altLang="en-US"/>
        </a:p>
      </dgm:t>
    </dgm:pt>
    <dgm:pt modelId="{4449F40D-1474-41AE-913F-A280E3D35076}" type="sibTrans" cxnId="{C21FA2C8-2C83-413F-A25B-618786FED7E4}">
      <dgm:prSet/>
      <dgm:spPr>
        <a:solidFill>
          <a:srgbClr val="FF0000"/>
        </a:solidFill>
      </dgm:spPr>
      <dgm:t>
        <a:bodyPr/>
        <a:lstStyle/>
        <a:p>
          <a:endParaRPr kumimoji="1" lang="ja-JP" altLang="en-US"/>
        </a:p>
      </dgm:t>
    </dgm:pt>
    <dgm:pt modelId="{D22D03DD-0C3D-4D33-8F2C-EDE67C00AC9C}">
      <dgm:prSet phldrT="[テキスト]" custT="1"/>
      <dgm:spPr>
        <a:solidFill>
          <a:srgbClr val="CCFF99"/>
        </a:solidFill>
      </dgm:spPr>
      <dgm:t>
        <a:bodyPr/>
        <a:lstStyle/>
        <a:p>
          <a:pPr>
            <a:lnSpc>
              <a:spcPts val="2500"/>
            </a:lnSpc>
          </a:pPr>
          <a:r>
            <a:rPr kumimoji="1" lang="ja-JP" altLang="en-US" sz="3600" b="1">
              <a:solidFill>
                <a:schemeClr val="tx1"/>
              </a:solidFill>
            </a:rPr>
            <a:t>アプリ内でユーザーに</a:t>
          </a:r>
          <a:endParaRPr kumimoji="1" lang="en-US" altLang="ja-JP" sz="3600" b="1">
            <a:solidFill>
              <a:schemeClr val="tx1"/>
            </a:solidFill>
          </a:endParaRPr>
        </a:p>
        <a:p>
          <a:pPr>
            <a:lnSpc>
              <a:spcPts val="2500"/>
            </a:lnSpc>
          </a:pPr>
          <a:r>
            <a:rPr kumimoji="1" lang="ja-JP" altLang="en-US" sz="3600" b="1">
              <a:solidFill>
                <a:schemeClr val="tx1"/>
              </a:solidFill>
            </a:rPr>
            <a:t>オフ会が開けるお店として紹介</a:t>
          </a:r>
        </a:p>
      </dgm:t>
    </dgm:pt>
    <dgm:pt modelId="{F6DF68EB-FCBE-4C30-B885-EFC7CE43DEA8}" type="parTrans" cxnId="{04E32DC3-E302-47C8-A3E7-24FA308BF9BF}">
      <dgm:prSet/>
      <dgm:spPr/>
      <dgm:t>
        <a:bodyPr/>
        <a:lstStyle/>
        <a:p>
          <a:endParaRPr kumimoji="1" lang="ja-JP" altLang="en-US"/>
        </a:p>
      </dgm:t>
    </dgm:pt>
    <dgm:pt modelId="{B87D6FD2-6C95-45CC-9699-DED28A47A4BF}" type="sibTrans" cxnId="{04E32DC3-E302-47C8-A3E7-24FA308BF9BF}">
      <dgm:prSet/>
      <dgm:spPr>
        <a:solidFill>
          <a:srgbClr val="FF0000"/>
        </a:solidFill>
      </dgm:spPr>
      <dgm:t>
        <a:bodyPr/>
        <a:lstStyle/>
        <a:p>
          <a:endParaRPr kumimoji="1" lang="ja-JP" altLang="en-US"/>
        </a:p>
      </dgm:t>
    </dgm:pt>
    <dgm:pt modelId="{3A449650-5733-4A02-89FF-5897E3D69760}">
      <dgm:prSet phldrT="[テキスト]" custT="1"/>
      <dgm:spPr>
        <a:solidFill>
          <a:srgbClr val="CCFF99"/>
        </a:solidFill>
      </dgm:spPr>
      <dgm:t>
        <a:bodyPr/>
        <a:lstStyle/>
        <a:p>
          <a:pPr>
            <a:lnSpc>
              <a:spcPts val="2500"/>
            </a:lnSpc>
          </a:pPr>
          <a:r>
            <a:rPr kumimoji="1" lang="ja-JP" altLang="en-US" sz="3600" b="1">
              <a:solidFill>
                <a:schemeClr val="tx1"/>
              </a:solidFill>
            </a:rPr>
            <a:t>オフ会を開きたいユーザーが</a:t>
          </a:r>
          <a:endParaRPr kumimoji="1" lang="en-US" altLang="ja-JP" sz="3600" b="1">
            <a:solidFill>
              <a:schemeClr val="tx1"/>
            </a:solidFill>
          </a:endParaRPr>
        </a:p>
        <a:p>
          <a:pPr>
            <a:lnSpc>
              <a:spcPts val="2500"/>
            </a:lnSpc>
          </a:pPr>
          <a:r>
            <a:rPr kumimoji="1" lang="ja-JP" altLang="en-US" sz="3600" b="1">
              <a:solidFill>
                <a:schemeClr val="tx1"/>
              </a:solidFill>
            </a:rPr>
            <a:t>アプリ内からお店を予約</a:t>
          </a:r>
        </a:p>
      </dgm:t>
    </dgm:pt>
    <dgm:pt modelId="{F650A2B0-B648-4646-A4D6-1D4B66B1FE03}" type="parTrans" cxnId="{59BE7E93-4255-4C2F-B184-98EC9151D230}">
      <dgm:prSet/>
      <dgm:spPr/>
      <dgm:t>
        <a:bodyPr/>
        <a:lstStyle/>
        <a:p>
          <a:endParaRPr kumimoji="1" lang="ja-JP" altLang="en-US"/>
        </a:p>
      </dgm:t>
    </dgm:pt>
    <dgm:pt modelId="{9A5E5725-67C3-413E-BD82-A1F031ED4020}" type="sibTrans" cxnId="{59BE7E93-4255-4C2F-B184-98EC9151D230}">
      <dgm:prSet/>
      <dgm:spPr/>
      <dgm:t>
        <a:bodyPr/>
        <a:lstStyle/>
        <a:p>
          <a:endParaRPr kumimoji="1" lang="ja-JP" altLang="en-US"/>
        </a:p>
      </dgm:t>
    </dgm:pt>
    <dgm:pt modelId="{BB131435-FBB8-42EE-8A32-64F93565B433}" type="pres">
      <dgm:prSet presAssocID="{759A62DB-C2F4-463D-AAD6-E1EAC49C0127}" presName="linearFlow" presStyleCnt="0">
        <dgm:presLayoutVars>
          <dgm:resizeHandles val="exact"/>
        </dgm:presLayoutVars>
      </dgm:prSet>
      <dgm:spPr/>
    </dgm:pt>
    <dgm:pt modelId="{5CABB7ED-699F-43D9-8DEA-BC0FB5611088}" type="pres">
      <dgm:prSet presAssocID="{138BC1F3-A4F2-4B97-9DFF-E3F2A1E6B6A8}" presName="node" presStyleLbl="node1" presStyleIdx="0" presStyleCnt="3" custScaleX="168284" custLinFactNeighborX="58" custLinFactNeighborY="-4820">
        <dgm:presLayoutVars>
          <dgm:bulletEnabled val="1"/>
        </dgm:presLayoutVars>
      </dgm:prSet>
      <dgm:spPr/>
    </dgm:pt>
    <dgm:pt modelId="{EB8C1890-FA1B-451C-B7DD-AC3E78F698E3}" type="pres">
      <dgm:prSet presAssocID="{4449F40D-1474-41AE-913F-A280E3D35076}" presName="sibTrans" presStyleLbl="sibTrans2D1" presStyleIdx="0" presStyleCnt="2" custScaleX="189150" custLinFactNeighborY="-19705"/>
      <dgm:spPr/>
    </dgm:pt>
    <dgm:pt modelId="{74A6789B-4A53-46B3-9D12-B825F4566DDD}" type="pres">
      <dgm:prSet presAssocID="{4449F40D-1474-41AE-913F-A280E3D35076}" presName="connectorText" presStyleLbl="sibTrans2D1" presStyleIdx="0" presStyleCnt="2"/>
      <dgm:spPr/>
    </dgm:pt>
    <dgm:pt modelId="{C3EBE700-BABD-48CC-B027-38523C77ED58}" type="pres">
      <dgm:prSet presAssocID="{D22D03DD-0C3D-4D33-8F2C-EDE67C00AC9C}" presName="node" presStyleLbl="node1" presStyleIdx="1" presStyleCnt="3" custScaleX="168284" custLinFactNeighborX="407" custLinFactNeighborY="-24481">
        <dgm:presLayoutVars>
          <dgm:bulletEnabled val="1"/>
        </dgm:presLayoutVars>
      </dgm:prSet>
      <dgm:spPr/>
    </dgm:pt>
    <dgm:pt modelId="{767F4532-5237-4E6C-BDB7-AFAF7ADAB66E}" type="pres">
      <dgm:prSet presAssocID="{B87D6FD2-6C95-45CC-9699-DED28A47A4BF}" presName="sibTrans" presStyleLbl="sibTrans2D1" presStyleIdx="1" presStyleCnt="2" custScaleX="147649" custLinFactNeighborX="5951" custLinFactNeighborY="-13026"/>
      <dgm:spPr/>
    </dgm:pt>
    <dgm:pt modelId="{A0DDE8B0-0CC9-4D3A-97A8-A51E35676BDD}" type="pres">
      <dgm:prSet presAssocID="{B87D6FD2-6C95-45CC-9699-DED28A47A4BF}" presName="connectorText" presStyleLbl="sibTrans2D1" presStyleIdx="1" presStyleCnt="2"/>
      <dgm:spPr/>
    </dgm:pt>
    <dgm:pt modelId="{499FC76A-BD38-4765-8D03-FAA382316585}" type="pres">
      <dgm:prSet presAssocID="{3A449650-5733-4A02-89FF-5897E3D69760}" presName="node" presStyleLbl="node1" presStyleIdx="2" presStyleCnt="3" custScaleX="168284" custLinFactNeighborX="-34" custLinFactNeighborY="-25159">
        <dgm:presLayoutVars>
          <dgm:bulletEnabled val="1"/>
        </dgm:presLayoutVars>
      </dgm:prSet>
      <dgm:spPr/>
    </dgm:pt>
  </dgm:ptLst>
  <dgm:cxnLst>
    <dgm:cxn modelId="{263C5B27-02CE-47D9-B567-2855D7BB95C3}" type="presOf" srcId="{D22D03DD-0C3D-4D33-8F2C-EDE67C00AC9C}" destId="{C3EBE700-BABD-48CC-B027-38523C77ED58}" srcOrd="0" destOrd="0" presId="urn:microsoft.com/office/officeart/2005/8/layout/process2"/>
    <dgm:cxn modelId="{EE3DC03D-F184-4110-B87F-82545F824648}" type="presOf" srcId="{4449F40D-1474-41AE-913F-A280E3D35076}" destId="{EB8C1890-FA1B-451C-B7DD-AC3E78F698E3}" srcOrd="0" destOrd="0" presId="urn:microsoft.com/office/officeart/2005/8/layout/process2"/>
    <dgm:cxn modelId="{7121E941-7605-42B8-B8F4-DE7658F85F55}" type="presOf" srcId="{759A62DB-C2F4-463D-AAD6-E1EAC49C0127}" destId="{BB131435-FBB8-42EE-8A32-64F93565B433}" srcOrd="0" destOrd="0" presId="urn:microsoft.com/office/officeart/2005/8/layout/process2"/>
    <dgm:cxn modelId="{59BE7E93-4255-4C2F-B184-98EC9151D230}" srcId="{759A62DB-C2F4-463D-AAD6-E1EAC49C0127}" destId="{3A449650-5733-4A02-89FF-5897E3D69760}" srcOrd="2" destOrd="0" parTransId="{F650A2B0-B648-4646-A4D6-1D4B66B1FE03}" sibTransId="{9A5E5725-67C3-413E-BD82-A1F031ED4020}"/>
    <dgm:cxn modelId="{F2FE449A-804E-466B-B791-C1920EDE48BB}" type="presOf" srcId="{B87D6FD2-6C95-45CC-9699-DED28A47A4BF}" destId="{A0DDE8B0-0CC9-4D3A-97A8-A51E35676BDD}" srcOrd="1" destOrd="0" presId="urn:microsoft.com/office/officeart/2005/8/layout/process2"/>
    <dgm:cxn modelId="{C4DC679F-860D-443E-9C06-EECEF2F3AF7F}" type="presOf" srcId="{B87D6FD2-6C95-45CC-9699-DED28A47A4BF}" destId="{767F4532-5237-4E6C-BDB7-AFAF7ADAB66E}" srcOrd="0" destOrd="0" presId="urn:microsoft.com/office/officeart/2005/8/layout/process2"/>
    <dgm:cxn modelId="{C0C462AD-75F9-4442-B17D-EFE40F236F90}" type="presOf" srcId="{3A449650-5733-4A02-89FF-5897E3D69760}" destId="{499FC76A-BD38-4765-8D03-FAA382316585}" srcOrd="0" destOrd="0" presId="urn:microsoft.com/office/officeart/2005/8/layout/process2"/>
    <dgm:cxn modelId="{04E32DC3-E302-47C8-A3E7-24FA308BF9BF}" srcId="{759A62DB-C2F4-463D-AAD6-E1EAC49C0127}" destId="{D22D03DD-0C3D-4D33-8F2C-EDE67C00AC9C}" srcOrd="1" destOrd="0" parTransId="{F6DF68EB-FCBE-4C30-B885-EFC7CE43DEA8}" sibTransId="{B87D6FD2-6C95-45CC-9699-DED28A47A4BF}"/>
    <dgm:cxn modelId="{C21FA2C8-2C83-413F-A25B-618786FED7E4}" srcId="{759A62DB-C2F4-463D-AAD6-E1EAC49C0127}" destId="{138BC1F3-A4F2-4B97-9DFF-E3F2A1E6B6A8}" srcOrd="0" destOrd="0" parTransId="{AE40FD2F-AB65-4C03-B621-4F76604E9B1C}" sibTransId="{4449F40D-1474-41AE-913F-A280E3D35076}"/>
    <dgm:cxn modelId="{FE0D4ED1-8701-4977-895D-E1CA9F633EA7}" type="presOf" srcId="{4449F40D-1474-41AE-913F-A280E3D35076}" destId="{74A6789B-4A53-46B3-9D12-B825F4566DDD}" srcOrd="1" destOrd="0" presId="urn:microsoft.com/office/officeart/2005/8/layout/process2"/>
    <dgm:cxn modelId="{925345D2-1279-4B64-B0B3-2016E89E19CD}" type="presOf" srcId="{138BC1F3-A4F2-4B97-9DFF-E3F2A1E6B6A8}" destId="{5CABB7ED-699F-43D9-8DEA-BC0FB5611088}" srcOrd="0" destOrd="0" presId="urn:microsoft.com/office/officeart/2005/8/layout/process2"/>
    <dgm:cxn modelId="{B77719E8-DCE9-4E64-BBE5-48DCF2909D39}" type="presParOf" srcId="{BB131435-FBB8-42EE-8A32-64F93565B433}" destId="{5CABB7ED-699F-43D9-8DEA-BC0FB5611088}" srcOrd="0" destOrd="0" presId="urn:microsoft.com/office/officeart/2005/8/layout/process2"/>
    <dgm:cxn modelId="{1CAF95EA-753B-4890-B78A-2781B0A3E030}" type="presParOf" srcId="{BB131435-FBB8-42EE-8A32-64F93565B433}" destId="{EB8C1890-FA1B-451C-B7DD-AC3E78F698E3}" srcOrd="1" destOrd="0" presId="urn:microsoft.com/office/officeart/2005/8/layout/process2"/>
    <dgm:cxn modelId="{AF731D03-3655-4734-8B1E-2FBE05112203}" type="presParOf" srcId="{EB8C1890-FA1B-451C-B7DD-AC3E78F698E3}" destId="{74A6789B-4A53-46B3-9D12-B825F4566DDD}" srcOrd="0" destOrd="0" presId="urn:microsoft.com/office/officeart/2005/8/layout/process2"/>
    <dgm:cxn modelId="{80614969-5860-4AEE-98C3-47A411E8344A}" type="presParOf" srcId="{BB131435-FBB8-42EE-8A32-64F93565B433}" destId="{C3EBE700-BABD-48CC-B027-38523C77ED58}" srcOrd="2" destOrd="0" presId="urn:microsoft.com/office/officeart/2005/8/layout/process2"/>
    <dgm:cxn modelId="{70CC1F35-7CAA-455A-9BDE-E62A3DEC69E1}" type="presParOf" srcId="{BB131435-FBB8-42EE-8A32-64F93565B433}" destId="{767F4532-5237-4E6C-BDB7-AFAF7ADAB66E}" srcOrd="3" destOrd="0" presId="urn:microsoft.com/office/officeart/2005/8/layout/process2"/>
    <dgm:cxn modelId="{9658435D-DCD1-4EBB-A0EA-E51B98994358}" type="presParOf" srcId="{767F4532-5237-4E6C-BDB7-AFAF7ADAB66E}" destId="{A0DDE8B0-0CC9-4D3A-97A8-A51E35676BDD}" srcOrd="0" destOrd="0" presId="urn:microsoft.com/office/officeart/2005/8/layout/process2"/>
    <dgm:cxn modelId="{3F878302-28B4-4A7F-8383-9B05BF871B9E}" type="presParOf" srcId="{BB131435-FBB8-42EE-8A32-64F93565B433}" destId="{499FC76A-BD38-4765-8D03-FAA382316585}" srcOrd="4"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A094EB0-A93B-4C82-94A4-EA63DC44CB7A}" type="doc">
      <dgm:prSet loTypeId="urn:microsoft.com/office/officeart/2005/8/layout/process1" loCatId="process" qsTypeId="urn:microsoft.com/office/officeart/2005/8/quickstyle/simple1" qsCatId="simple" csTypeId="urn:microsoft.com/office/officeart/2005/8/colors/accent2_1" csCatId="accent2" phldr="1"/>
      <dgm:spPr/>
    </dgm:pt>
    <dgm:pt modelId="{87713454-3D63-4659-9C7A-8B9FBAD3213E}">
      <dgm:prSet phldrT="[テキスト]" custT="1"/>
      <dgm:spPr>
        <a:ln w="38100">
          <a:solidFill>
            <a:srgbClr val="FF5050"/>
          </a:solidFill>
        </a:ln>
      </dgm:spPr>
      <dgm:t>
        <a:bodyPr/>
        <a:lstStyle/>
        <a:p>
          <a:pPr>
            <a:lnSpc>
              <a:spcPts val="2500"/>
            </a:lnSpc>
          </a:pPr>
          <a:r>
            <a:rPr kumimoji="1" lang="ja-JP" altLang="en-US" sz="3600">
              <a:latin typeface="HG創英角ｺﾞｼｯｸUB" panose="020B0909000000000000" pitchFamily="49" charset="-128"/>
              <a:ea typeface="HG創英角ｺﾞｼｯｸUB" panose="020B0909000000000000" pitchFamily="49" charset="-128"/>
            </a:rPr>
            <a:t>なかなか</a:t>
          </a:r>
          <a:endParaRPr kumimoji="1" lang="en-US" altLang="ja-JP" sz="3600">
            <a:latin typeface="HG創英角ｺﾞｼｯｸUB" panose="020B0909000000000000" pitchFamily="49" charset="-128"/>
            <a:ea typeface="HG創英角ｺﾞｼｯｸUB" panose="020B0909000000000000" pitchFamily="49" charset="-128"/>
          </a:endParaRPr>
        </a:p>
        <a:p>
          <a:pPr>
            <a:lnSpc>
              <a:spcPts val="2500"/>
            </a:lnSpc>
          </a:pPr>
          <a:r>
            <a:rPr kumimoji="1" lang="ja-JP" altLang="en-US" sz="3600">
              <a:latin typeface="HG創英角ｺﾞｼｯｸUB" panose="020B0909000000000000" pitchFamily="49" charset="-128"/>
              <a:ea typeface="HG創英角ｺﾞｼｯｸUB" panose="020B0909000000000000" pitchFamily="49" charset="-128"/>
            </a:rPr>
            <a:t>語れない</a:t>
          </a:r>
        </a:p>
      </dgm:t>
    </dgm:pt>
    <dgm:pt modelId="{5A15D444-EE55-4EB6-ABA9-E1BA6E7AF6CF}" type="parTrans" cxnId="{72998E42-973D-477C-908B-09230765F195}">
      <dgm:prSet/>
      <dgm:spPr/>
      <dgm:t>
        <a:bodyPr/>
        <a:lstStyle/>
        <a:p>
          <a:endParaRPr kumimoji="1" lang="ja-JP" altLang="en-US" sz="2800">
            <a:latin typeface="HG創英角ｺﾞｼｯｸUB" panose="020B0909000000000000" pitchFamily="49" charset="-128"/>
            <a:ea typeface="HG創英角ｺﾞｼｯｸUB" panose="020B0909000000000000" pitchFamily="49" charset="-128"/>
          </a:endParaRPr>
        </a:p>
      </dgm:t>
    </dgm:pt>
    <dgm:pt modelId="{0B936456-D8AB-48C5-9849-BD543534FEF3}" type="sibTrans" cxnId="{72998E42-973D-477C-908B-09230765F195}">
      <dgm:prSet custT="1"/>
      <dgm:spPr>
        <a:solidFill>
          <a:srgbClr val="FF5050"/>
        </a:solidFill>
        <a:ln>
          <a:solidFill>
            <a:srgbClr val="FF5050"/>
          </a:solidFill>
        </a:ln>
      </dgm:spPr>
      <dgm:t>
        <a:bodyPr/>
        <a:lstStyle/>
        <a:p>
          <a:endParaRPr kumimoji="1" lang="ja-JP" altLang="en-US" sz="2400">
            <a:latin typeface="HG創英角ｺﾞｼｯｸUB" panose="020B0909000000000000" pitchFamily="49" charset="-128"/>
            <a:ea typeface="HG創英角ｺﾞｼｯｸUB" panose="020B0909000000000000" pitchFamily="49" charset="-128"/>
          </a:endParaRPr>
        </a:p>
      </dgm:t>
    </dgm:pt>
    <dgm:pt modelId="{994AF7EF-D8C7-416C-8DFE-5F6BF3B72EB5}">
      <dgm:prSet phldrT="[テキスト]" custT="1"/>
      <dgm:spPr>
        <a:ln w="38100">
          <a:solidFill>
            <a:srgbClr val="FF5050"/>
          </a:solidFill>
        </a:ln>
      </dgm:spPr>
      <dgm:t>
        <a:bodyPr/>
        <a:lstStyle/>
        <a:p>
          <a:pPr>
            <a:lnSpc>
              <a:spcPts val="2500"/>
            </a:lnSpc>
          </a:pPr>
          <a:r>
            <a:rPr kumimoji="1" lang="en-US" altLang="ja-JP" sz="3600">
              <a:latin typeface="HG創英角ｺﾞｼｯｸUB" panose="020B0909000000000000" pitchFamily="49" charset="-128"/>
              <a:ea typeface="HG創英角ｺﾞｼｯｸUB" panose="020B0909000000000000" pitchFamily="49" charset="-128"/>
            </a:rPr>
            <a:t>NU-MA</a:t>
          </a:r>
          <a:r>
            <a:rPr kumimoji="1" lang="ja-JP" altLang="en-US" sz="3600">
              <a:latin typeface="HG創英角ｺﾞｼｯｸUB" panose="020B0909000000000000" pitchFamily="49" charset="-128"/>
              <a:ea typeface="HG創英角ｺﾞｼｯｸUB" panose="020B0909000000000000" pitchFamily="49" charset="-128"/>
            </a:rPr>
            <a:t>が</a:t>
          </a:r>
          <a:endParaRPr kumimoji="1" lang="en-US" altLang="ja-JP" sz="3600">
            <a:latin typeface="HG創英角ｺﾞｼｯｸUB" panose="020B0909000000000000" pitchFamily="49" charset="-128"/>
            <a:ea typeface="HG創英角ｺﾞｼｯｸUB" panose="020B0909000000000000" pitchFamily="49" charset="-128"/>
          </a:endParaRPr>
        </a:p>
        <a:p>
          <a:pPr>
            <a:lnSpc>
              <a:spcPts val="2500"/>
            </a:lnSpc>
          </a:pPr>
          <a:r>
            <a:rPr kumimoji="1" lang="ja-JP" altLang="en-US" sz="3600">
              <a:latin typeface="HG創英角ｺﾞｼｯｸUB" panose="020B0909000000000000" pitchFamily="49" charset="-128"/>
              <a:ea typeface="HG創英角ｺﾞｼｯｸUB" panose="020B0909000000000000" pitchFamily="49" charset="-128"/>
            </a:rPr>
            <a:t>場所を提供</a:t>
          </a:r>
        </a:p>
      </dgm:t>
    </dgm:pt>
    <dgm:pt modelId="{748419FA-337B-49DD-A890-CD42B148727E}" type="parTrans" cxnId="{22B70BDD-11C8-4BD9-8F28-9A31F040B058}">
      <dgm:prSet/>
      <dgm:spPr/>
      <dgm:t>
        <a:bodyPr/>
        <a:lstStyle/>
        <a:p>
          <a:endParaRPr kumimoji="1" lang="ja-JP" altLang="en-US" sz="2800">
            <a:latin typeface="HG創英角ｺﾞｼｯｸUB" panose="020B0909000000000000" pitchFamily="49" charset="-128"/>
            <a:ea typeface="HG創英角ｺﾞｼｯｸUB" panose="020B0909000000000000" pitchFamily="49" charset="-128"/>
          </a:endParaRPr>
        </a:p>
      </dgm:t>
    </dgm:pt>
    <dgm:pt modelId="{C9D67245-95F7-4E0E-A994-32E86E0EB93B}" type="sibTrans" cxnId="{22B70BDD-11C8-4BD9-8F28-9A31F040B058}">
      <dgm:prSet custT="1"/>
      <dgm:spPr>
        <a:solidFill>
          <a:srgbClr val="FF5050"/>
        </a:solidFill>
      </dgm:spPr>
      <dgm:t>
        <a:bodyPr/>
        <a:lstStyle/>
        <a:p>
          <a:endParaRPr kumimoji="1" lang="ja-JP" altLang="en-US" sz="2400">
            <a:latin typeface="HG創英角ｺﾞｼｯｸUB" panose="020B0909000000000000" pitchFamily="49" charset="-128"/>
            <a:ea typeface="HG創英角ｺﾞｼｯｸUB" panose="020B0909000000000000" pitchFamily="49" charset="-128"/>
          </a:endParaRPr>
        </a:p>
      </dgm:t>
    </dgm:pt>
    <dgm:pt modelId="{535E2521-D732-4F0F-BFFE-3AB9A59B4ECF}">
      <dgm:prSet phldrT="[テキスト]" custT="1"/>
      <dgm:spPr>
        <a:ln w="38100">
          <a:solidFill>
            <a:srgbClr val="FF5050"/>
          </a:solidFill>
        </a:ln>
      </dgm:spPr>
      <dgm:t>
        <a:bodyPr/>
        <a:lstStyle/>
        <a:p>
          <a:r>
            <a:rPr kumimoji="1" lang="ja-JP" altLang="en-US" sz="3600">
              <a:latin typeface="HG創英角ｺﾞｼｯｸUB" panose="020B0909000000000000" pitchFamily="49" charset="-128"/>
              <a:ea typeface="HG創英角ｺﾞｼｯｸUB" panose="020B0909000000000000" pitchFamily="49" charset="-128"/>
            </a:rPr>
            <a:t>好きなだけ語れる</a:t>
          </a:r>
        </a:p>
      </dgm:t>
    </dgm:pt>
    <dgm:pt modelId="{EBDEC9E4-452B-4AFC-9A3E-F3EB13A86DD8}" type="parTrans" cxnId="{7B91177A-57D4-4EE0-BF6A-F906899EAB40}">
      <dgm:prSet/>
      <dgm:spPr/>
      <dgm:t>
        <a:bodyPr/>
        <a:lstStyle/>
        <a:p>
          <a:endParaRPr kumimoji="1" lang="ja-JP" altLang="en-US" sz="2800">
            <a:latin typeface="HG創英角ｺﾞｼｯｸUB" panose="020B0909000000000000" pitchFamily="49" charset="-128"/>
            <a:ea typeface="HG創英角ｺﾞｼｯｸUB" panose="020B0909000000000000" pitchFamily="49" charset="-128"/>
          </a:endParaRPr>
        </a:p>
      </dgm:t>
    </dgm:pt>
    <dgm:pt modelId="{7CB909AA-3DDE-4636-A755-B4CAF6CC3C76}" type="sibTrans" cxnId="{7B91177A-57D4-4EE0-BF6A-F906899EAB40}">
      <dgm:prSet/>
      <dgm:spPr/>
      <dgm:t>
        <a:bodyPr/>
        <a:lstStyle/>
        <a:p>
          <a:endParaRPr kumimoji="1" lang="ja-JP" altLang="en-US" sz="2800">
            <a:latin typeface="HG創英角ｺﾞｼｯｸUB" panose="020B0909000000000000" pitchFamily="49" charset="-128"/>
            <a:ea typeface="HG創英角ｺﾞｼｯｸUB" panose="020B0909000000000000" pitchFamily="49" charset="-128"/>
          </a:endParaRPr>
        </a:p>
      </dgm:t>
    </dgm:pt>
    <dgm:pt modelId="{22A555E5-580E-42E2-8144-D24A8F9E43AA}" type="pres">
      <dgm:prSet presAssocID="{3A094EB0-A93B-4C82-94A4-EA63DC44CB7A}" presName="Name0" presStyleCnt="0">
        <dgm:presLayoutVars>
          <dgm:dir/>
          <dgm:resizeHandles val="exact"/>
        </dgm:presLayoutVars>
      </dgm:prSet>
      <dgm:spPr/>
    </dgm:pt>
    <dgm:pt modelId="{71B1AAB2-B735-4E1C-9521-D35D38A0EE61}" type="pres">
      <dgm:prSet presAssocID="{87713454-3D63-4659-9C7A-8B9FBAD3213E}" presName="node" presStyleLbl="node1" presStyleIdx="0" presStyleCnt="3" custScaleY="80143">
        <dgm:presLayoutVars>
          <dgm:bulletEnabled val="1"/>
        </dgm:presLayoutVars>
      </dgm:prSet>
      <dgm:spPr/>
    </dgm:pt>
    <dgm:pt modelId="{9F34E204-1DEC-434C-99C3-DF28B7E0CC84}" type="pres">
      <dgm:prSet presAssocID="{0B936456-D8AB-48C5-9849-BD543534FEF3}" presName="sibTrans" presStyleLbl="sibTrans2D1" presStyleIdx="0" presStyleCnt="2"/>
      <dgm:spPr/>
    </dgm:pt>
    <dgm:pt modelId="{41CDB676-5ECB-4F93-BE39-608C140431A9}" type="pres">
      <dgm:prSet presAssocID="{0B936456-D8AB-48C5-9849-BD543534FEF3}" presName="connectorText" presStyleLbl="sibTrans2D1" presStyleIdx="0" presStyleCnt="2"/>
      <dgm:spPr/>
    </dgm:pt>
    <dgm:pt modelId="{433367C1-08A3-4571-9DAD-614F0EF61E4F}" type="pres">
      <dgm:prSet presAssocID="{994AF7EF-D8C7-416C-8DFE-5F6BF3B72EB5}" presName="node" presStyleLbl="node1" presStyleIdx="1" presStyleCnt="3" custScaleY="80143">
        <dgm:presLayoutVars>
          <dgm:bulletEnabled val="1"/>
        </dgm:presLayoutVars>
      </dgm:prSet>
      <dgm:spPr/>
    </dgm:pt>
    <dgm:pt modelId="{37D363AB-92A5-41D4-9F19-801557E09771}" type="pres">
      <dgm:prSet presAssocID="{C9D67245-95F7-4E0E-A994-32E86E0EB93B}" presName="sibTrans" presStyleLbl="sibTrans2D1" presStyleIdx="1" presStyleCnt="2"/>
      <dgm:spPr/>
    </dgm:pt>
    <dgm:pt modelId="{6FA90059-3FE5-4920-BF14-713F49AA4966}" type="pres">
      <dgm:prSet presAssocID="{C9D67245-95F7-4E0E-A994-32E86E0EB93B}" presName="connectorText" presStyleLbl="sibTrans2D1" presStyleIdx="1" presStyleCnt="2"/>
      <dgm:spPr/>
    </dgm:pt>
    <dgm:pt modelId="{CF874A76-9737-4CC5-A799-74CC705B11F9}" type="pres">
      <dgm:prSet presAssocID="{535E2521-D732-4F0F-BFFE-3AB9A59B4ECF}" presName="node" presStyleLbl="node1" presStyleIdx="2" presStyleCnt="3" custScaleY="80143">
        <dgm:presLayoutVars>
          <dgm:bulletEnabled val="1"/>
        </dgm:presLayoutVars>
      </dgm:prSet>
      <dgm:spPr/>
    </dgm:pt>
  </dgm:ptLst>
  <dgm:cxnLst>
    <dgm:cxn modelId="{73B9470F-EB80-48DC-95E9-42A274B494FC}" type="presOf" srcId="{535E2521-D732-4F0F-BFFE-3AB9A59B4ECF}" destId="{CF874A76-9737-4CC5-A799-74CC705B11F9}" srcOrd="0" destOrd="0" presId="urn:microsoft.com/office/officeart/2005/8/layout/process1"/>
    <dgm:cxn modelId="{AE2B351D-2BD3-4B82-B1F4-45F35C42DE71}" type="presOf" srcId="{C9D67245-95F7-4E0E-A994-32E86E0EB93B}" destId="{6FA90059-3FE5-4920-BF14-713F49AA4966}" srcOrd="1" destOrd="0" presId="urn:microsoft.com/office/officeart/2005/8/layout/process1"/>
    <dgm:cxn modelId="{34265224-7037-46BC-B0A8-B451CCA764F4}" type="presOf" srcId="{C9D67245-95F7-4E0E-A994-32E86E0EB93B}" destId="{37D363AB-92A5-41D4-9F19-801557E09771}" srcOrd="0" destOrd="0" presId="urn:microsoft.com/office/officeart/2005/8/layout/process1"/>
    <dgm:cxn modelId="{72998E42-973D-477C-908B-09230765F195}" srcId="{3A094EB0-A93B-4C82-94A4-EA63DC44CB7A}" destId="{87713454-3D63-4659-9C7A-8B9FBAD3213E}" srcOrd="0" destOrd="0" parTransId="{5A15D444-EE55-4EB6-ABA9-E1BA6E7AF6CF}" sibTransId="{0B936456-D8AB-48C5-9849-BD543534FEF3}"/>
    <dgm:cxn modelId="{23618255-0166-4E6C-8BFA-0A126E734C4A}" type="presOf" srcId="{0B936456-D8AB-48C5-9849-BD543534FEF3}" destId="{41CDB676-5ECB-4F93-BE39-608C140431A9}" srcOrd="1" destOrd="0" presId="urn:microsoft.com/office/officeart/2005/8/layout/process1"/>
    <dgm:cxn modelId="{7B91177A-57D4-4EE0-BF6A-F906899EAB40}" srcId="{3A094EB0-A93B-4C82-94A4-EA63DC44CB7A}" destId="{535E2521-D732-4F0F-BFFE-3AB9A59B4ECF}" srcOrd="2" destOrd="0" parTransId="{EBDEC9E4-452B-4AFC-9A3E-F3EB13A86DD8}" sibTransId="{7CB909AA-3DDE-4636-A755-B4CAF6CC3C76}"/>
    <dgm:cxn modelId="{B29A1282-51E7-4E0B-8D17-BAFE657DA37E}" type="presOf" srcId="{87713454-3D63-4659-9C7A-8B9FBAD3213E}" destId="{71B1AAB2-B735-4E1C-9521-D35D38A0EE61}" srcOrd="0" destOrd="0" presId="urn:microsoft.com/office/officeart/2005/8/layout/process1"/>
    <dgm:cxn modelId="{B9B3E697-A527-43AF-8A4F-4F29BFAD695D}" type="presOf" srcId="{0B936456-D8AB-48C5-9849-BD543534FEF3}" destId="{9F34E204-1DEC-434C-99C3-DF28B7E0CC84}" srcOrd="0" destOrd="0" presId="urn:microsoft.com/office/officeart/2005/8/layout/process1"/>
    <dgm:cxn modelId="{1B3396CF-54E8-4D6B-876F-69558F726DFD}" type="presOf" srcId="{3A094EB0-A93B-4C82-94A4-EA63DC44CB7A}" destId="{22A555E5-580E-42E2-8144-D24A8F9E43AA}" srcOrd="0" destOrd="0" presId="urn:microsoft.com/office/officeart/2005/8/layout/process1"/>
    <dgm:cxn modelId="{22B70BDD-11C8-4BD9-8F28-9A31F040B058}" srcId="{3A094EB0-A93B-4C82-94A4-EA63DC44CB7A}" destId="{994AF7EF-D8C7-416C-8DFE-5F6BF3B72EB5}" srcOrd="1" destOrd="0" parTransId="{748419FA-337B-49DD-A890-CD42B148727E}" sibTransId="{C9D67245-95F7-4E0E-A994-32E86E0EB93B}"/>
    <dgm:cxn modelId="{04CCABED-84D6-412E-9824-43E3ADD05F6C}" type="presOf" srcId="{994AF7EF-D8C7-416C-8DFE-5F6BF3B72EB5}" destId="{433367C1-08A3-4571-9DAD-614F0EF61E4F}" srcOrd="0" destOrd="0" presId="urn:microsoft.com/office/officeart/2005/8/layout/process1"/>
    <dgm:cxn modelId="{2E44368A-C536-4183-AA3D-2E5200E222A5}" type="presParOf" srcId="{22A555E5-580E-42E2-8144-D24A8F9E43AA}" destId="{71B1AAB2-B735-4E1C-9521-D35D38A0EE61}" srcOrd="0" destOrd="0" presId="urn:microsoft.com/office/officeart/2005/8/layout/process1"/>
    <dgm:cxn modelId="{B59FBE4A-73AB-4524-A9A0-121FF6E60673}" type="presParOf" srcId="{22A555E5-580E-42E2-8144-D24A8F9E43AA}" destId="{9F34E204-1DEC-434C-99C3-DF28B7E0CC84}" srcOrd="1" destOrd="0" presId="urn:microsoft.com/office/officeart/2005/8/layout/process1"/>
    <dgm:cxn modelId="{3472203C-322C-4B4B-8B96-DE20D14FE7B9}" type="presParOf" srcId="{9F34E204-1DEC-434C-99C3-DF28B7E0CC84}" destId="{41CDB676-5ECB-4F93-BE39-608C140431A9}" srcOrd="0" destOrd="0" presId="urn:microsoft.com/office/officeart/2005/8/layout/process1"/>
    <dgm:cxn modelId="{CAC6EAAB-B2B0-4421-A2B7-A9A5E123B3D4}" type="presParOf" srcId="{22A555E5-580E-42E2-8144-D24A8F9E43AA}" destId="{433367C1-08A3-4571-9DAD-614F0EF61E4F}" srcOrd="2" destOrd="0" presId="urn:microsoft.com/office/officeart/2005/8/layout/process1"/>
    <dgm:cxn modelId="{5D916CCB-07AB-4279-94EF-21C0CF49762D}" type="presParOf" srcId="{22A555E5-580E-42E2-8144-D24A8F9E43AA}" destId="{37D363AB-92A5-41D4-9F19-801557E09771}" srcOrd="3" destOrd="0" presId="urn:microsoft.com/office/officeart/2005/8/layout/process1"/>
    <dgm:cxn modelId="{EFD12D00-A0CD-4D0F-BAF1-F42E00E8D3F2}" type="presParOf" srcId="{37D363AB-92A5-41D4-9F19-801557E09771}" destId="{6FA90059-3FE5-4920-BF14-713F49AA4966}" srcOrd="0" destOrd="0" presId="urn:microsoft.com/office/officeart/2005/8/layout/process1"/>
    <dgm:cxn modelId="{90EB68C1-BF55-4893-959C-D0E0E04B1D1C}" type="presParOf" srcId="{22A555E5-580E-42E2-8144-D24A8F9E43AA}" destId="{CF874A76-9737-4CC5-A799-74CC705B11F9}"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FBC764B-ED1A-4D65-AE44-11BF2780D0FF}" type="doc">
      <dgm:prSet loTypeId="urn:microsoft.com/office/officeart/2005/8/layout/process1" loCatId="process" qsTypeId="urn:microsoft.com/office/officeart/2005/8/quickstyle/simple1" qsCatId="simple" csTypeId="urn:microsoft.com/office/officeart/2005/8/colors/accent4_1" csCatId="accent4" phldr="1"/>
      <dgm:spPr/>
    </dgm:pt>
    <dgm:pt modelId="{13A714B0-04AE-4BFD-A82D-2D352C218665}">
      <dgm:prSet phldrT="[テキスト]" custT="1"/>
      <dgm:spPr>
        <a:ln w="38100">
          <a:solidFill>
            <a:srgbClr val="0070C0"/>
          </a:solidFill>
        </a:ln>
      </dgm:spPr>
      <dgm:t>
        <a:bodyPr/>
        <a:lstStyle/>
        <a:p>
          <a:pPr>
            <a:lnSpc>
              <a:spcPts val="2500"/>
            </a:lnSpc>
          </a:pPr>
          <a:r>
            <a:rPr kumimoji="1" lang="ja-JP" altLang="en-US" sz="3600" kern="1200">
              <a:latin typeface="HG創英角ｺﾞｼｯｸUB" panose="020B0909000000000000" pitchFamily="49" charset="-128"/>
              <a:ea typeface="HG創英角ｺﾞｼｯｸUB" panose="020B0909000000000000" pitchFamily="49" charset="-128"/>
            </a:rPr>
            <a:t>店を</a:t>
          </a:r>
          <a:endParaRPr kumimoji="1" lang="en-US" altLang="ja-JP" sz="3600" kern="1200">
            <a:latin typeface="HG創英角ｺﾞｼｯｸUB" panose="020B0909000000000000" pitchFamily="49" charset="-128"/>
            <a:ea typeface="HG創英角ｺﾞｼｯｸUB" panose="020B0909000000000000" pitchFamily="49" charset="-128"/>
          </a:endParaRPr>
        </a:p>
        <a:p>
          <a:pPr>
            <a:lnSpc>
              <a:spcPts val="2500"/>
            </a:lnSpc>
          </a:pPr>
          <a:r>
            <a:rPr kumimoji="1" lang="ja-JP" altLang="en-US" sz="3600" kern="0" spc="-300" baseline="0">
              <a:latin typeface="HG創英角ｺﾞｼｯｸUB" panose="020B0909000000000000" pitchFamily="49" charset="-128"/>
              <a:ea typeface="HG創英角ｺﾞｼｯｸUB" panose="020B0909000000000000" pitchFamily="49" charset="-128"/>
            </a:rPr>
            <a:t>売り込みたい</a:t>
          </a:r>
        </a:p>
      </dgm:t>
    </dgm:pt>
    <dgm:pt modelId="{A05E36E9-CB1B-44A6-B4C8-3AFF09CD0577}" type="parTrans" cxnId="{1A6F4A89-3147-44D1-9F4C-966D709476E7}">
      <dgm:prSet/>
      <dgm:spPr/>
      <dgm:t>
        <a:bodyPr/>
        <a:lstStyle/>
        <a:p>
          <a:endParaRPr kumimoji="1" lang="ja-JP" altLang="en-US" sz="2000">
            <a:latin typeface="HG創英角ｺﾞｼｯｸUB" panose="020B0909000000000000" pitchFamily="49" charset="-128"/>
            <a:ea typeface="HG創英角ｺﾞｼｯｸUB" panose="020B0909000000000000" pitchFamily="49" charset="-128"/>
          </a:endParaRPr>
        </a:p>
      </dgm:t>
    </dgm:pt>
    <dgm:pt modelId="{CE4A1427-8A4B-473E-939D-F1B5EC1FE8DD}" type="sibTrans" cxnId="{1A6F4A89-3147-44D1-9F4C-966D709476E7}">
      <dgm:prSet custT="1"/>
      <dgm:spPr>
        <a:solidFill>
          <a:srgbClr val="0070C0"/>
        </a:solidFill>
      </dgm:spPr>
      <dgm:t>
        <a:bodyPr/>
        <a:lstStyle/>
        <a:p>
          <a:endParaRPr kumimoji="1" lang="ja-JP" altLang="en-US" sz="1800">
            <a:latin typeface="HG創英角ｺﾞｼｯｸUB" panose="020B0909000000000000" pitchFamily="49" charset="-128"/>
            <a:ea typeface="HG創英角ｺﾞｼｯｸUB" panose="020B0909000000000000" pitchFamily="49" charset="-128"/>
          </a:endParaRPr>
        </a:p>
      </dgm:t>
    </dgm:pt>
    <dgm:pt modelId="{AE6D7931-4652-4B12-A3CD-814ED765B8AC}">
      <dgm:prSet phldrT="[テキスト]" custT="1"/>
      <dgm:spPr>
        <a:ln w="38100">
          <a:solidFill>
            <a:srgbClr val="0070C0"/>
          </a:solidFill>
        </a:ln>
      </dgm:spPr>
      <dgm:t>
        <a:bodyPr/>
        <a:lstStyle/>
        <a:p>
          <a:pPr>
            <a:lnSpc>
              <a:spcPts val="2500"/>
            </a:lnSpc>
          </a:pPr>
          <a:r>
            <a:rPr kumimoji="1" lang="en-US" altLang="ja-JP" sz="3600">
              <a:latin typeface="HG創英角ｺﾞｼｯｸUB" panose="020B0909000000000000" pitchFamily="49" charset="-128"/>
              <a:ea typeface="HG創英角ｺﾞｼｯｸUB" panose="020B0909000000000000" pitchFamily="49" charset="-128"/>
            </a:rPr>
            <a:t>NU-MA</a:t>
          </a:r>
          <a:r>
            <a:rPr kumimoji="1" lang="ja-JP" altLang="en-US" sz="3600">
              <a:latin typeface="HG創英角ｺﾞｼｯｸUB" panose="020B0909000000000000" pitchFamily="49" charset="-128"/>
              <a:ea typeface="HG創英角ｺﾞｼｯｸUB" panose="020B0909000000000000" pitchFamily="49" charset="-128"/>
            </a:rPr>
            <a:t>で</a:t>
          </a:r>
          <a:endParaRPr kumimoji="1" lang="en-US" altLang="ja-JP" sz="3600">
            <a:latin typeface="HG創英角ｺﾞｼｯｸUB" panose="020B0909000000000000" pitchFamily="49" charset="-128"/>
            <a:ea typeface="HG創英角ｺﾞｼｯｸUB" panose="020B0909000000000000" pitchFamily="49" charset="-128"/>
          </a:endParaRPr>
        </a:p>
        <a:p>
          <a:pPr>
            <a:lnSpc>
              <a:spcPts val="2500"/>
            </a:lnSpc>
          </a:pPr>
          <a:r>
            <a:rPr kumimoji="1" lang="ja-JP" altLang="en-US" sz="3600">
              <a:latin typeface="HG創英角ｺﾞｼｯｸUB" panose="020B0909000000000000" pitchFamily="49" charset="-128"/>
              <a:ea typeface="HG創英角ｺﾞｼｯｸUB" panose="020B0909000000000000" pitchFamily="49" charset="-128"/>
            </a:rPr>
            <a:t>アピール</a:t>
          </a:r>
          <a:endParaRPr kumimoji="1" lang="en-US" altLang="ja-JP" sz="3600">
            <a:latin typeface="HG創英角ｺﾞｼｯｸUB" panose="020B0909000000000000" pitchFamily="49" charset="-128"/>
            <a:ea typeface="HG創英角ｺﾞｼｯｸUB" panose="020B0909000000000000" pitchFamily="49" charset="-128"/>
          </a:endParaRPr>
        </a:p>
      </dgm:t>
    </dgm:pt>
    <dgm:pt modelId="{9C9A82EC-582E-4BAD-A76B-9398179AFA40}" type="parTrans" cxnId="{17F52502-3095-464C-AF84-176FB4F91917}">
      <dgm:prSet/>
      <dgm:spPr/>
      <dgm:t>
        <a:bodyPr/>
        <a:lstStyle/>
        <a:p>
          <a:endParaRPr kumimoji="1" lang="ja-JP" altLang="en-US" sz="2000">
            <a:latin typeface="HG創英角ｺﾞｼｯｸUB" panose="020B0909000000000000" pitchFamily="49" charset="-128"/>
            <a:ea typeface="HG創英角ｺﾞｼｯｸUB" panose="020B0909000000000000" pitchFamily="49" charset="-128"/>
          </a:endParaRPr>
        </a:p>
      </dgm:t>
    </dgm:pt>
    <dgm:pt modelId="{204DEF63-71C1-487C-A616-8DEE514764DF}" type="sibTrans" cxnId="{17F52502-3095-464C-AF84-176FB4F91917}">
      <dgm:prSet custT="1"/>
      <dgm:spPr>
        <a:solidFill>
          <a:srgbClr val="0070C0"/>
        </a:solidFill>
      </dgm:spPr>
      <dgm:t>
        <a:bodyPr/>
        <a:lstStyle/>
        <a:p>
          <a:endParaRPr kumimoji="1" lang="ja-JP" altLang="en-US" sz="1800">
            <a:latin typeface="HG創英角ｺﾞｼｯｸUB" panose="020B0909000000000000" pitchFamily="49" charset="-128"/>
            <a:ea typeface="HG創英角ｺﾞｼｯｸUB" panose="020B0909000000000000" pitchFamily="49" charset="-128"/>
          </a:endParaRPr>
        </a:p>
      </dgm:t>
    </dgm:pt>
    <dgm:pt modelId="{8A5C3F31-FAB3-49D0-8E1C-0B83E8675C2F}">
      <dgm:prSet phldrT="[テキスト]" custT="1"/>
      <dgm:spPr>
        <a:ln w="38100">
          <a:solidFill>
            <a:srgbClr val="0070C0"/>
          </a:solidFill>
        </a:ln>
      </dgm:spPr>
      <dgm:t>
        <a:bodyPr/>
        <a:lstStyle/>
        <a:p>
          <a:r>
            <a:rPr kumimoji="1" lang="ja-JP" altLang="en-US" sz="3600">
              <a:latin typeface="HG創英角ｺﾞｼｯｸUB" panose="020B0909000000000000" pitchFamily="49" charset="-128"/>
              <a:ea typeface="HG創英角ｺﾞｼｯｸUB" panose="020B0909000000000000" pitchFamily="49" charset="-128"/>
            </a:rPr>
            <a:t>店が潤う</a:t>
          </a:r>
        </a:p>
      </dgm:t>
    </dgm:pt>
    <dgm:pt modelId="{AFF2A7B2-1FDF-4A12-9E71-AD1DBB9205FD}" type="parTrans" cxnId="{8C295BFF-73AE-4C2C-ABD6-ABF1CCB397D0}">
      <dgm:prSet/>
      <dgm:spPr/>
      <dgm:t>
        <a:bodyPr/>
        <a:lstStyle/>
        <a:p>
          <a:endParaRPr kumimoji="1" lang="ja-JP" altLang="en-US" sz="2000">
            <a:latin typeface="HG創英角ｺﾞｼｯｸUB" panose="020B0909000000000000" pitchFamily="49" charset="-128"/>
            <a:ea typeface="HG創英角ｺﾞｼｯｸUB" panose="020B0909000000000000" pitchFamily="49" charset="-128"/>
          </a:endParaRPr>
        </a:p>
      </dgm:t>
    </dgm:pt>
    <dgm:pt modelId="{008EB716-F50D-4715-A8EA-E2AB83BF36B8}" type="sibTrans" cxnId="{8C295BFF-73AE-4C2C-ABD6-ABF1CCB397D0}">
      <dgm:prSet/>
      <dgm:spPr/>
      <dgm:t>
        <a:bodyPr/>
        <a:lstStyle/>
        <a:p>
          <a:endParaRPr kumimoji="1" lang="ja-JP" altLang="en-US" sz="2000">
            <a:latin typeface="HG創英角ｺﾞｼｯｸUB" panose="020B0909000000000000" pitchFamily="49" charset="-128"/>
            <a:ea typeface="HG創英角ｺﾞｼｯｸUB" panose="020B0909000000000000" pitchFamily="49" charset="-128"/>
          </a:endParaRPr>
        </a:p>
      </dgm:t>
    </dgm:pt>
    <dgm:pt modelId="{3057189A-7B84-4A79-B7D6-2CE385AA7BD8}" type="pres">
      <dgm:prSet presAssocID="{8FBC764B-ED1A-4D65-AE44-11BF2780D0FF}" presName="Name0" presStyleCnt="0">
        <dgm:presLayoutVars>
          <dgm:dir/>
          <dgm:resizeHandles val="exact"/>
        </dgm:presLayoutVars>
      </dgm:prSet>
      <dgm:spPr/>
    </dgm:pt>
    <dgm:pt modelId="{489069A4-9B34-47C1-ABCD-967083754E88}" type="pres">
      <dgm:prSet presAssocID="{13A714B0-04AE-4BFD-A82D-2D352C218665}" presName="node" presStyleLbl="node1" presStyleIdx="0" presStyleCnt="3" custScaleX="121906">
        <dgm:presLayoutVars>
          <dgm:bulletEnabled val="1"/>
        </dgm:presLayoutVars>
      </dgm:prSet>
      <dgm:spPr/>
    </dgm:pt>
    <dgm:pt modelId="{3D58DF34-0040-4C68-A753-5E4B6C659935}" type="pres">
      <dgm:prSet presAssocID="{CE4A1427-8A4B-473E-939D-F1B5EC1FE8DD}" presName="sibTrans" presStyleLbl="sibTrans2D1" presStyleIdx="0" presStyleCnt="2"/>
      <dgm:spPr/>
    </dgm:pt>
    <dgm:pt modelId="{FE0AB64B-FDB5-45AC-B982-9C3F6F16BA64}" type="pres">
      <dgm:prSet presAssocID="{CE4A1427-8A4B-473E-939D-F1B5EC1FE8DD}" presName="connectorText" presStyleLbl="sibTrans2D1" presStyleIdx="0" presStyleCnt="2"/>
      <dgm:spPr/>
    </dgm:pt>
    <dgm:pt modelId="{2BED3B41-29DE-492B-BD7E-1E7026F7543F}" type="pres">
      <dgm:prSet presAssocID="{AE6D7931-4652-4B12-A3CD-814ED765B8AC}" presName="node" presStyleLbl="node1" presStyleIdx="1" presStyleCnt="3" custScaleX="112254">
        <dgm:presLayoutVars>
          <dgm:bulletEnabled val="1"/>
        </dgm:presLayoutVars>
      </dgm:prSet>
      <dgm:spPr/>
    </dgm:pt>
    <dgm:pt modelId="{59741431-9F0F-4C16-8805-FB08D41E237D}" type="pres">
      <dgm:prSet presAssocID="{204DEF63-71C1-487C-A616-8DEE514764DF}" presName="sibTrans" presStyleLbl="sibTrans2D1" presStyleIdx="1" presStyleCnt="2"/>
      <dgm:spPr/>
    </dgm:pt>
    <dgm:pt modelId="{AEE94EB5-8223-4350-99BF-3C9B86872EAB}" type="pres">
      <dgm:prSet presAssocID="{204DEF63-71C1-487C-A616-8DEE514764DF}" presName="connectorText" presStyleLbl="sibTrans2D1" presStyleIdx="1" presStyleCnt="2"/>
      <dgm:spPr/>
    </dgm:pt>
    <dgm:pt modelId="{AC48F016-BDF3-46EC-A5B1-219D441D6027}" type="pres">
      <dgm:prSet presAssocID="{8A5C3F31-FAB3-49D0-8E1C-0B83E8675C2F}" presName="node" presStyleLbl="node1" presStyleIdx="2" presStyleCnt="3">
        <dgm:presLayoutVars>
          <dgm:bulletEnabled val="1"/>
        </dgm:presLayoutVars>
      </dgm:prSet>
      <dgm:spPr/>
    </dgm:pt>
  </dgm:ptLst>
  <dgm:cxnLst>
    <dgm:cxn modelId="{17F52502-3095-464C-AF84-176FB4F91917}" srcId="{8FBC764B-ED1A-4D65-AE44-11BF2780D0FF}" destId="{AE6D7931-4652-4B12-A3CD-814ED765B8AC}" srcOrd="1" destOrd="0" parTransId="{9C9A82EC-582E-4BAD-A76B-9398179AFA40}" sibTransId="{204DEF63-71C1-487C-A616-8DEE514764DF}"/>
    <dgm:cxn modelId="{639E5943-E5DA-456A-B04E-DF16C14A2608}" type="presOf" srcId="{CE4A1427-8A4B-473E-939D-F1B5EC1FE8DD}" destId="{3D58DF34-0040-4C68-A753-5E4B6C659935}" srcOrd="0" destOrd="0" presId="urn:microsoft.com/office/officeart/2005/8/layout/process1"/>
    <dgm:cxn modelId="{E7037545-9108-4993-B835-3C36C6D71980}" type="presOf" srcId="{AE6D7931-4652-4B12-A3CD-814ED765B8AC}" destId="{2BED3B41-29DE-492B-BD7E-1E7026F7543F}" srcOrd="0" destOrd="0" presId="urn:microsoft.com/office/officeart/2005/8/layout/process1"/>
    <dgm:cxn modelId="{30927B56-03BB-41F0-BBB4-3A9846A70FD0}" type="presOf" srcId="{8A5C3F31-FAB3-49D0-8E1C-0B83E8675C2F}" destId="{AC48F016-BDF3-46EC-A5B1-219D441D6027}" srcOrd="0" destOrd="0" presId="urn:microsoft.com/office/officeart/2005/8/layout/process1"/>
    <dgm:cxn modelId="{1A6F4A89-3147-44D1-9F4C-966D709476E7}" srcId="{8FBC764B-ED1A-4D65-AE44-11BF2780D0FF}" destId="{13A714B0-04AE-4BFD-A82D-2D352C218665}" srcOrd="0" destOrd="0" parTransId="{A05E36E9-CB1B-44A6-B4C8-3AFF09CD0577}" sibTransId="{CE4A1427-8A4B-473E-939D-F1B5EC1FE8DD}"/>
    <dgm:cxn modelId="{E4B3FC93-79AD-4162-B3B5-655F2AEB48D4}" type="presOf" srcId="{CE4A1427-8A4B-473E-939D-F1B5EC1FE8DD}" destId="{FE0AB64B-FDB5-45AC-B982-9C3F6F16BA64}" srcOrd="1" destOrd="0" presId="urn:microsoft.com/office/officeart/2005/8/layout/process1"/>
    <dgm:cxn modelId="{40C80CB3-E904-4237-9D47-0A9A72BA4009}" type="presOf" srcId="{204DEF63-71C1-487C-A616-8DEE514764DF}" destId="{59741431-9F0F-4C16-8805-FB08D41E237D}" srcOrd="0" destOrd="0" presId="urn:microsoft.com/office/officeart/2005/8/layout/process1"/>
    <dgm:cxn modelId="{EA1211BB-A44E-4C76-8591-30B19947EE04}" type="presOf" srcId="{8FBC764B-ED1A-4D65-AE44-11BF2780D0FF}" destId="{3057189A-7B84-4A79-B7D6-2CE385AA7BD8}" srcOrd="0" destOrd="0" presId="urn:microsoft.com/office/officeart/2005/8/layout/process1"/>
    <dgm:cxn modelId="{7DA89CC0-7AEA-4809-93DD-2FEDB79D0DC1}" type="presOf" srcId="{13A714B0-04AE-4BFD-A82D-2D352C218665}" destId="{489069A4-9B34-47C1-ABCD-967083754E88}" srcOrd="0" destOrd="0" presId="urn:microsoft.com/office/officeart/2005/8/layout/process1"/>
    <dgm:cxn modelId="{ED6406DD-0357-4149-811F-2704D155C7C4}" type="presOf" srcId="{204DEF63-71C1-487C-A616-8DEE514764DF}" destId="{AEE94EB5-8223-4350-99BF-3C9B86872EAB}" srcOrd="1" destOrd="0" presId="urn:microsoft.com/office/officeart/2005/8/layout/process1"/>
    <dgm:cxn modelId="{8C295BFF-73AE-4C2C-ABD6-ABF1CCB397D0}" srcId="{8FBC764B-ED1A-4D65-AE44-11BF2780D0FF}" destId="{8A5C3F31-FAB3-49D0-8E1C-0B83E8675C2F}" srcOrd="2" destOrd="0" parTransId="{AFF2A7B2-1FDF-4A12-9E71-AD1DBB9205FD}" sibTransId="{008EB716-F50D-4715-A8EA-E2AB83BF36B8}"/>
    <dgm:cxn modelId="{15224688-5D87-46C0-8DB4-1782A0CAC014}" type="presParOf" srcId="{3057189A-7B84-4A79-B7D6-2CE385AA7BD8}" destId="{489069A4-9B34-47C1-ABCD-967083754E88}" srcOrd="0" destOrd="0" presId="urn:microsoft.com/office/officeart/2005/8/layout/process1"/>
    <dgm:cxn modelId="{9111CA2C-4390-4C7B-9AD8-AA7717E2E958}" type="presParOf" srcId="{3057189A-7B84-4A79-B7D6-2CE385AA7BD8}" destId="{3D58DF34-0040-4C68-A753-5E4B6C659935}" srcOrd="1" destOrd="0" presId="urn:microsoft.com/office/officeart/2005/8/layout/process1"/>
    <dgm:cxn modelId="{1150EA83-EC90-451E-A8CB-340F7EAC6EE9}" type="presParOf" srcId="{3D58DF34-0040-4C68-A753-5E4B6C659935}" destId="{FE0AB64B-FDB5-45AC-B982-9C3F6F16BA64}" srcOrd="0" destOrd="0" presId="urn:microsoft.com/office/officeart/2005/8/layout/process1"/>
    <dgm:cxn modelId="{E3373DF9-2F4B-435D-BBE4-86651DE8E033}" type="presParOf" srcId="{3057189A-7B84-4A79-B7D6-2CE385AA7BD8}" destId="{2BED3B41-29DE-492B-BD7E-1E7026F7543F}" srcOrd="2" destOrd="0" presId="urn:microsoft.com/office/officeart/2005/8/layout/process1"/>
    <dgm:cxn modelId="{244477D8-E648-4045-ABDB-6CAE7658F67E}" type="presParOf" srcId="{3057189A-7B84-4A79-B7D6-2CE385AA7BD8}" destId="{59741431-9F0F-4C16-8805-FB08D41E237D}" srcOrd="3" destOrd="0" presId="urn:microsoft.com/office/officeart/2005/8/layout/process1"/>
    <dgm:cxn modelId="{76B38BF4-6D81-49D4-8AE9-0F603040680C}" type="presParOf" srcId="{59741431-9F0F-4C16-8805-FB08D41E237D}" destId="{AEE94EB5-8223-4350-99BF-3C9B86872EAB}" srcOrd="0" destOrd="0" presId="urn:microsoft.com/office/officeart/2005/8/layout/process1"/>
    <dgm:cxn modelId="{48AA01A1-ED3C-4250-850C-927E8FE30AC9}" type="presParOf" srcId="{3057189A-7B84-4A79-B7D6-2CE385AA7BD8}" destId="{AC48F016-BDF3-46EC-A5B1-219D441D6027}" srcOrd="4"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ABB7ED-699F-43D9-8DEA-BC0FB5611088}">
      <dsp:nvSpPr>
        <dsp:cNvPr id="0" name=""/>
        <dsp:cNvSpPr/>
      </dsp:nvSpPr>
      <dsp:spPr>
        <a:xfrm>
          <a:off x="464851" y="0"/>
          <a:ext cx="7821103" cy="1161890"/>
        </a:xfrm>
        <a:prstGeom prst="roundRect">
          <a:avLst>
            <a:gd name="adj" fmla="val 10000"/>
          </a:avLst>
        </a:prstGeom>
        <a:solidFill>
          <a:srgbClr val="CCFF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ctr" defTabSz="1955800">
            <a:lnSpc>
              <a:spcPct val="90000"/>
            </a:lnSpc>
            <a:spcBef>
              <a:spcPct val="0"/>
            </a:spcBef>
            <a:spcAft>
              <a:spcPct val="35000"/>
            </a:spcAft>
            <a:buNone/>
          </a:pPr>
          <a:r>
            <a:rPr kumimoji="1" lang="ja-JP" altLang="en-US" sz="4400" b="1" kern="1200">
              <a:solidFill>
                <a:schemeClr val="tx1"/>
              </a:solidFill>
            </a:rPr>
            <a:t>お店アカウントとして登録</a:t>
          </a:r>
        </a:p>
      </dsp:txBody>
      <dsp:txXfrm>
        <a:off x="498882" y="34031"/>
        <a:ext cx="7753041" cy="1093828"/>
      </dsp:txXfrm>
    </dsp:sp>
    <dsp:sp modelId="{EB8C1890-FA1B-451C-B7DD-AC3E78F698E3}">
      <dsp:nvSpPr>
        <dsp:cNvPr id="0" name=""/>
        <dsp:cNvSpPr/>
      </dsp:nvSpPr>
      <dsp:spPr>
        <a:xfrm rot="5365214">
          <a:off x="4070693" y="1017935"/>
          <a:ext cx="625639" cy="522850"/>
        </a:xfrm>
        <a:prstGeom prst="rightArrow">
          <a:avLst>
            <a:gd name="adj1" fmla="val 60000"/>
            <a:gd name="adj2" fmla="val 50000"/>
          </a:avLst>
        </a:prstGeom>
        <a:solidFill>
          <a:srgbClr val="FF0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466850">
            <a:lnSpc>
              <a:spcPct val="90000"/>
            </a:lnSpc>
            <a:spcBef>
              <a:spcPct val="0"/>
            </a:spcBef>
            <a:spcAft>
              <a:spcPct val="35000"/>
            </a:spcAft>
            <a:buNone/>
          </a:pPr>
          <a:endParaRPr kumimoji="1" lang="ja-JP" altLang="en-US" sz="3300" kern="1200"/>
        </a:p>
      </dsp:txBody>
      <dsp:txXfrm rot="-5400000">
        <a:off x="4225864" y="966545"/>
        <a:ext cx="313710" cy="468784"/>
      </dsp:txXfrm>
    </dsp:sp>
    <dsp:sp modelId="{C3EBE700-BABD-48CC-B027-38523C77ED58}">
      <dsp:nvSpPr>
        <dsp:cNvPr id="0" name=""/>
        <dsp:cNvSpPr/>
      </dsp:nvSpPr>
      <dsp:spPr>
        <a:xfrm>
          <a:off x="481071" y="1602886"/>
          <a:ext cx="7821103" cy="1161890"/>
        </a:xfrm>
        <a:prstGeom prst="roundRect">
          <a:avLst>
            <a:gd name="adj" fmla="val 10000"/>
          </a:avLst>
        </a:prstGeom>
        <a:solidFill>
          <a:srgbClr val="CCFF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ts val="2500"/>
            </a:lnSpc>
            <a:spcBef>
              <a:spcPct val="0"/>
            </a:spcBef>
            <a:spcAft>
              <a:spcPct val="35000"/>
            </a:spcAft>
            <a:buNone/>
          </a:pPr>
          <a:r>
            <a:rPr kumimoji="1" lang="ja-JP" altLang="en-US" sz="3600" b="1" kern="1200">
              <a:solidFill>
                <a:schemeClr val="tx1"/>
              </a:solidFill>
            </a:rPr>
            <a:t>アプリ内でユーザーに</a:t>
          </a:r>
          <a:endParaRPr kumimoji="1" lang="en-US" altLang="ja-JP" sz="3600" b="1" kern="1200">
            <a:solidFill>
              <a:schemeClr val="tx1"/>
            </a:solidFill>
          </a:endParaRPr>
        </a:p>
        <a:p>
          <a:pPr marL="0" lvl="0" indent="0" algn="ctr" defTabSz="1600200">
            <a:lnSpc>
              <a:spcPts val="2500"/>
            </a:lnSpc>
            <a:spcBef>
              <a:spcPct val="0"/>
            </a:spcBef>
            <a:spcAft>
              <a:spcPct val="35000"/>
            </a:spcAft>
            <a:buNone/>
          </a:pPr>
          <a:r>
            <a:rPr kumimoji="1" lang="ja-JP" altLang="en-US" sz="3600" b="1" kern="1200">
              <a:solidFill>
                <a:schemeClr val="tx1"/>
              </a:solidFill>
            </a:rPr>
            <a:t>オフ会が開けるお店として紹介</a:t>
          </a:r>
        </a:p>
      </dsp:txBody>
      <dsp:txXfrm>
        <a:off x="515102" y="1636917"/>
        <a:ext cx="7753041" cy="1093828"/>
      </dsp:txXfrm>
    </dsp:sp>
    <dsp:sp modelId="{767F4532-5237-4E6C-BDB7-AFAF7ADAB66E}">
      <dsp:nvSpPr>
        <dsp:cNvPr id="0" name=""/>
        <dsp:cNvSpPr/>
      </dsp:nvSpPr>
      <dsp:spPr>
        <a:xfrm rot="5440518">
          <a:off x="4087628" y="2723747"/>
          <a:ext cx="639002" cy="522850"/>
        </a:xfrm>
        <a:prstGeom prst="rightArrow">
          <a:avLst>
            <a:gd name="adj1" fmla="val 60000"/>
            <a:gd name="adj2" fmla="val 50000"/>
          </a:avLst>
        </a:prstGeom>
        <a:solidFill>
          <a:srgbClr val="FF0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11300">
            <a:lnSpc>
              <a:spcPct val="90000"/>
            </a:lnSpc>
            <a:spcBef>
              <a:spcPct val="0"/>
            </a:spcBef>
            <a:spcAft>
              <a:spcPct val="35000"/>
            </a:spcAft>
            <a:buNone/>
          </a:pPr>
          <a:endParaRPr kumimoji="1" lang="ja-JP" altLang="en-US" sz="3400" kern="1200"/>
        </a:p>
      </dsp:txBody>
      <dsp:txXfrm rot="-5400000">
        <a:off x="4251198" y="2665677"/>
        <a:ext cx="313710" cy="482147"/>
      </dsp:txXfrm>
    </dsp:sp>
    <dsp:sp modelId="{499FC76A-BD38-4765-8D03-FAA382316585}">
      <dsp:nvSpPr>
        <dsp:cNvPr id="0" name=""/>
        <dsp:cNvSpPr/>
      </dsp:nvSpPr>
      <dsp:spPr>
        <a:xfrm>
          <a:off x="460575" y="3341782"/>
          <a:ext cx="7821103" cy="1161890"/>
        </a:xfrm>
        <a:prstGeom prst="roundRect">
          <a:avLst>
            <a:gd name="adj" fmla="val 10000"/>
          </a:avLst>
        </a:prstGeom>
        <a:solidFill>
          <a:srgbClr val="CCFF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ts val="2500"/>
            </a:lnSpc>
            <a:spcBef>
              <a:spcPct val="0"/>
            </a:spcBef>
            <a:spcAft>
              <a:spcPct val="35000"/>
            </a:spcAft>
            <a:buNone/>
          </a:pPr>
          <a:r>
            <a:rPr kumimoji="1" lang="ja-JP" altLang="en-US" sz="3600" b="1" kern="1200">
              <a:solidFill>
                <a:schemeClr val="tx1"/>
              </a:solidFill>
            </a:rPr>
            <a:t>オフ会を開きたいユーザーが</a:t>
          </a:r>
          <a:endParaRPr kumimoji="1" lang="en-US" altLang="ja-JP" sz="3600" b="1" kern="1200">
            <a:solidFill>
              <a:schemeClr val="tx1"/>
            </a:solidFill>
          </a:endParaRPr>
        </a:p>
        <a:p>
          <a:pPr marL="0" lvl="0" indent="0" algn="ctr" defTabSz="1600200">
            <a:lnSpc>
              <a:spcPts val="2500"/>
            </a:lnSpc>
            <a:spcBef>
              <a:spcPct val="0"/>
            </a:spcBef>
            <a:spcAft>
              <a:spcPct val="35000"/>
            </a:spcAft>
            <a:buNone/>
          </a:pPr>
          <a:r>
            <a:rPr kumimoji="1" lang="ja-JP" altLang="en-US" sz="3600" b="1" kern="1200">
              <a:solidFill>
                <a:schemeClr val="tx1"/>
              </a:solidFill>
            </a:rPr>
            <a:t>アプリ内からお店を予約</a:t>
          </a:r>
        </a:p>
      </dsp:txBody>
      <dsp:txXfrm>
        <a:off x="494606" y="3375813"/>
        <a:ext cx="7753041" cy="10938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B1AAB2-B735-4E1C-9521-D35D38A0EE61}">
      <dsp:nvSpPr>
        <dsp:cNvPr id="0" name=""/>
        <dsp:cNvSpPr/>
      </dsp:nvSpPr>
      <dsp:spPr>
        <a:xfrm>
          <a:off x="14123" y="1724287"/>
          <a:ext cx="2712721" cy="1410763"/>
        </a:xfrm>
        <a:prstGeom prst="roundRect">
          <a:avLst>
            <a:gd name="adj" fmla="val 10000"/>
          </a:avLst>
        </a:prstGeom>
        <a:solidFill>
          <a:schemeClr val="lt1">
            <a:hueOff val="0"/>
            <a:satOff val="0"/>
            <a:lumOff val="0"/>
            <a:alphaOff val="0"/>
          </a:schemeClr>
        </a:solidFill>
        <a:ln w="38100" cap="flat" cmpd="sng" algn="ctr">
          <a:solidFill>
            <a:srgbClr val="FF505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ts val="2500"/>
            </a:lnSpc>
            <a:spcBef>
              <a:spcPct val="0"/>
            </a:spcBef>
            <a:spcAft>
              <a:spcPct val="35000"/>
            </a:spcAft>
            <a:buNone/>
          </a:pPr>
          <a:r>
            <a:rPr kumimoji="1" lang="ja-JP" altLang="en-US" sz="3600" kern="1200">
              <a:latin typeface="HG創英角ｺﾞｼｯｸUB" panose="020B0909000000000000" pitchFamily="49" charset="-128"/>
              <a:ea typeface="HG創英角ｺﾞｼｯｸUB" panose="020B0909000000000000" pitchFamily="49" charset="-128"/>
            </a:rPr>
            <a:t>なかなか</a:t>
          </a:r>
          <a:endParaRPr kumimoji="1" lang="en-US" altLang="ja-JP" sz="3600" kern="1200">
            <a:latin typeface="HG創英角ｺﾞｼｯｸUB" panose="020B0909000000000000" pitchFamily="49" charset="-128"/>
            <a:ea typeface="HG創英角ｺﾞｼｯｸUB" panose="020B0909000000000000" pitchFamily="49" charset="-128"/>
          </a:endParaRPr>
        </a:p>
        <a:p>
          <a:pPr marL="0" lvl="0" indent="0" algn="ctr" defTabSz="1600200">
            <a:lnSpc>
              <a:spcPts val="2500"/>
            </a:lnSpc>
            <a:spcBef>
              <a:spcPct val="0"/>
            </a:spcBef>
            <a:spcAft>
              <a:spcPct val="35000"/>
            </a:spcAft>
            <a:buNone/>
          </a:pPr>
          <a:r>
            <a:rPr kumimoji="1" lang="ja-JP" altLang="en-US" sz="3600" kern="1200">
              <a:latin typeface="HG創英角ｺﾞｼｯｸUB" panose="020B0909000000000000" pitchFamily="49" charset="-128"/>
              <a:ea typeface="HG創英角ｺﾞｼｯｸUB" panose="020B0909000000000000" pitchFamily="49" charset="-128"/>
            </a:rPr>
            <a:t>語れない</a:t>
          </a:r>
        </a:p>
      </dsp:txBody>
      <dsp:txXfrm>
        <a:off x="55443" y="1765607"/>
        <a:ext cx="2630081" cy="1328123"/>
      </dsp:txXfrm>
    </dsp:sp>
    <dsp:sp modelId="{9F34E204-1DEC-434C-99C3-DF28B7E0CC84}">
      <dsp:nvSpPr>
        <dsp:cNvPr id="0" name=""/>
        <dsp:cNvSpPr/>
      </dsp:nvSpPr>
      <dsp:spPr>
        <a:xfrm>
          <a:off x="2998116" y="2093291"/>
          <a:ext cx="575096" cy="672754"/>
        </a:xfrm>
        <a:prstGeom prst="rightArrow">
          <a:avLst>
            <a:gd name="adj1" fmla="val 60000"/>
            <a:gd name="adj2" fmla="val 50000"/>
          </a:avLst>
        </a:prstGeom>
        <a:solidFill>
          <a:srgbClr val="FF5050"/>
        </a:solidFill>
        <a:ln>
          <a:solidFill>
            <a:srgbClr val="FF5050"/>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kumimoji="1" lang="ja-JP" altLang="en-US" sz="2400" kern="1200">
            <a:latin typeface="HG創英角ｺﾞｼｯｸUB" panose="020B0909000000000000" pitchFamily="49" charset="-128"/>
            <a:ea typeface="HG創英角ｺﾞｼｯｸUB" panose="020B0909000000000000" pitchFamily="49" charset="-128"/>
          </a:endParaRPr>
        </a:p>
      </dsp:txBody>
      <dsp:txXfrm>
        <a:off x="2998116" y="2227842"/>
        <a:ext cx="402567" cy="403652"/>
      </dsp:txXfrm>
    </dsp:sp>
    <dsp:sp modelId="{433367C1-08A3-4571-9DAD-614F0EF61E4F}">
      <dsp:nvSpPr>
        <dsp:cNvPr id="0" name=""/>
        <dsp:cNvSpPr/>
      </dsp:nvSpPr>
      <dsp:spPr>
        <a:xfrm>
          <a:off x="3811933" y="1724287"/>
          <a:ext cx="2712721" cy="1410763"/>
        </a:xfrm>
        <a:prstGeom prst="roundRect">
          <a:avLst>
            <a:gd name="adj" fmla="val 10000"/>
          </a:avLst>
        </a:prstGeom>
        <a:solidFill>
          <a:schemeClr val="lt1">
            <a:hueOff val="0"/>
            <a:satOff val="0"/>
            <a:lumOff val="0"/>
            <a:alphaOff val="0"/>
          </a:schemeClr>
        </a:solidFill>
        <a:ln w="38100" cap="flat" cmpd="sng" algn="ctr">
          <a:solidFill>
            <a:srgbClr val="FF505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ts val="2500"/>
            </a:lnSpc>
            <a:spcBef>
              <a:spcPct val="0"/>
            </a:spcBef>
            <a:spcAft>
              <a:spcPct val="35000"/>
            </a:spcAft>
            <a:buNone/>
          </a:pPr>
          <a:r>
            <a:rPr kumimoji="1" lang="en-US" altLang="ja-JP" sz="3600" kern="1200">
              <a:latin typeface="HG創英角ｺﾞｼｯｸUB" panose="020B0909000000000000" pitchFamily="49" charset="-128"/>
              <a:ea typeface="HG創英角ｺﾞｼｯｸUB" panose="020B0909000000000000" pitchFamily="49" charset="-128"/>
            </a:rPr>
            <a:t>NU-MA</a:t>
          </a:r>
          <a:r>
            <a:rPr kumimoji="1" lang="ja-JP" altLang="en-US" sz="3600" kern="1200">
              <a:latin typeface="HG創英角ｺﾞｼｯｸUB" panose="020B0909000000000000" pitchFamily="49" charset="-128"/>
              <a:ea typeface="HG創英角ｺﾞｼｯｸUB" panose="020B0909000000000000" pitchFamily="49" charset="-128"/>
            </a:rPr>
            <a:t>が</a:t>
          </a:r>
          <a:endParaRPr kumimoji="1" lang="en-US" altLang="ja-JP" sz="3600" kern="1200">
            <a:latin typeface="HG創英角ｺﾞｼｯｸUB" panose="020B0909000000000000" pitchFamily="49" charset="-128"/>
            <a:ea typeface="HG創英角ｺﾞｼｯｸUB" panose="020B0909000000000000" pitchFamily="49" charset="-128"/>
          </a:endParaRPr>
        </a:p>
        <a:p>
          <a:pPr marL="0" lvl="0" indent="0" algn="ctr" defTabSz="1600200">
            <a:lnSpc>
              <a:spcPts val="2500"/>
            </a:lnSpc>
            <a:spcBef>
              <a:spcPct val="0"/>
            </a:spcBef>
            <a:spcAft>
              <a:spcPct val="35000"/>
            </a:spcAft>
            <a:buNone/>
          </a:pPr>
          <a:r>
            <a:rPr kumimoji="1" lang="ja-JP" altLang="en-US" sz="3600" kern="1200">
              <a:latin typeface="HG創英角ｺﾞｼｯｸUB" panose="020B0909000000000000" pitchFamily="49" charset="-128"/>
              <a:ea typeface="HG創英角ｺﾞｼｯｸUB" panose="020B0909000000000000" pitchFamily="49" charset="-128"/>
            </a:rPr>
            <a:t>場所を提供</a:t>
          </a:r>
        </a:p>
      </dsp:txBody>
      <dsp:txXfrm>
        <a:off x="3853253" y="1765607"/>
        <a:ext cx="2630081" cy="1328123"/>
      </dsp:txXfrm>
    </dsp:sp>
    <dsp:sp modelId="{37D363AB-92A5-41D4-9F19-801557E09771}">
      <dsp:nvSpPr>
        <dsp:cNvPr id="0" name=""/>
        <dsp:cNvSpPr/>
      </dsp:nvSpPr>
      <dsp:spPr>
        <a:xfrm>
          <a:off x="6795926" y="2093291"/>
          <a:ext cx="575096" cy="672754"/>
        </a:xfrm>
        <a:prstGeom prst="rightArrow">
          <a:avLst>
            <a:gd name="adj1" fmla="val 60000"/>
            <a:gd name="adj2" fmla="val 50000"/>
          </a:avLst>
        </a:prstGeom>
        <a:solidFill>
          <a:srgbClr val="FF505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kumimoji="1" lang="ja-JP" altLang="en-US" sz="2400" kern="1200">
            <a:latin typeface="HG創英角ｺﾞｼｯｸUB" panose="020B0909000000000000" pitchFamily="49" charset="-128"/>
            <a:ea typeface="HG創英角ｺﾞｼｯｸUB" panose="020B0909000000000000" pitchFamily="49" charset="-128"/>
          </a:endParaRPr>
        </a:p>
      </dsp:txBody>
      <dsp:txXfrm>
        <a:off x="6795926" y="2227842"/>
        <a:ext cx="402567" cy="403652"/>
      </dsp:txXfrm>
    </dsp:sp>
    <dsp:sp modelId="{CF874A76-9737-4CC5-A799-74CC705B11F9}">
      <dsp:nvSpPr>
        <dsp:cNvPr id="0" name=""/>
        <dsp:cNvSpPr/>
      </dsp:nvSpPr>
      <dsp:spPr>
        <a:xfrm>
          <a:off x="7609743" y="1724287"/>
          <a:ext cx="2712721" cy="1410763"/>
        </a:xfrm>
        <a:prstGeom prst="roundRect">
          <a:avLst>
            <a:gd name="adj" fmla="val 10000"/>
          </a:avLst>
        </a:prstGeom>
        <a:solidFill>
          <a:schemeClr val="lt1">
            <a:hueOff val="0"/>
            <a:satOff val="0"/>
            <a:lumOff val="0"/>
            <a:alphaOff val="0"/>
          </a:schemeClr>
        </a:solidFill>
        <a:ln w="38100" cap="flat" cmpd="sng" algn="ctr">
          <a:solidFill>
            <a:srgbClr val="FF505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kumimoji="1" lang="ja-JP" altLang="en-US" sz="3600" kern="1200">
              <a:latin typeface="HG創英角ｺﾞｼｯｸUB" panose="020B0909000000000000" pitchFamily="49" charset="-128"/>
              <a:ea typeface="HG創英角ｺﾞｼｯｸUB" panose="020B0909000000000000" pitchFamily="49" charset="-128"/>
            </a:rPr>
            <a:t>好きなだけ語れる</a:t>
          </a:r>
        </a:p>
      </dsp:txBody>
      <dsp:txXfrm>
        <a:off x="7651063" y="1765607"/>
        <a:ext cx="2630081" cy="13281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9069A4-9B34-47C1-ABCD-967083754E88}">
      <dsp:nvSpPr>
        <dsp:cNvPr id="0" name=""/>
        <dsp:cNvSpPr/>
      </dsp:nvSpPr>
      <dsp:spPr>
        <a:xfrm>
          <a:off x="10214" y="1284010"/>
          <a:ext cx="3036511" cy="1495978"/>
        </a:xfrm>
        <a:prstGeom prst="roundRect">
          <a:avLst>
            <a:gd name="adj" fmla="val 10000"/>
          </a:avLst>
        </a:prstGeom>
        <a:solidFill>
          <a:schemeClr val="lt1">
            <a:hueOff val="0"/>
            <a:satOff val="0"/>
            <a:lumOff val="0"/>
            <a:alphaOff val="0"/>
          </a:schemeClr>
        </a:solidFill>
        <a:ln w="38100" cap="flat" cmpd="sng" algn="ctr">
          <a:solidFill>
            <a:srgbClr val="0070C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ts val="2500"/>
            </a:lnSpc>
            <a:spcBef>
              <a:spcPct val="0"/>
            </a:spcBef>
            <a:spcAft>
              <a:spcPct val="35000"/>
            </a:spcAft>
            <a:buNone/>
          </a:pPr>
          <a:r>
            <a:rPr kumimoji="1" lang="ja-JP" altLang="en-US" sz="3600" kern="1200">
              <a:latin typeface="HG創英角ｺﾞｼｯｸUB" panose="020B0909000000000000" pitchFamily="49" charset="-128"/>
              <a:ea typeface="HG創英角ｺﾞｼｯｸUB" panose="020B0909000000000000" pitchFamily="49" charset="-128"/>
            </a:rPr>
            <a:t>店を</a:t>
          </a:r>
          <a:endParaRPr kumimoji="1" lang="en-US" altLang="ja-JP" sz="3600" kern="1200">
            <a:latin typeface="HG創英角ｺﾞｼｯｸUB" panose="020B0909000000000000" pitchFamily="49" charset="-128"/>
            <a:ea typeface="HG創英角ｺﾞｼｯｸUB" panose="020B0909000000000000" pitchFamily="49" charset="-128"/>
          </a:endParaRPr>
        </a:p>
        <a:p>
          <a:pPr marL="0" lvl="0" indent="0" algn="ctr" defTabSz="1600200">
            <a:lnSpc>
              <a:spcPts val="2500"/>
            </a:lnSpc>
            <a:spcBef>
              <a:spcPct val="0"/>
            </a:spcBef>
            <a:spcAft>
              <a:spcPct val="35000"/>
            </a:spcAft>
            <a:buNone/>
          </a:pPr>
          <a:r>
            <a:rPr kumimoji="1" lang="ja-JP" altLang="en-US" sz="3600" kern="0" spc="-300" baseline="0">
              <a:latin typeface="HG創英角ｺﾞｼｯｸUB" panose="020B0909000000000000" pitchFamily="49" charset="-128"/>
              <a:ea typeface="HG創英角ｺﾞｼｯｸUB" panose="020B0909000000000000" pitchFamily="49" charset="-128"/>
            </a:rPr>
            <a:t>売り込みたい</a:t>
          </a:r>
        </a:p>
      </dsp:txBody>
      <dsp:txXfrm>
        <a:off x="54030" y="1327826"/>
        <a:ext cx="2948879" cy="1408346"/>
      </dsp:txXfrm>
    </dsp:sp>
    <dsp:sp modelId="{3D58DF34-0040-4C68-A753-5E4B6C659935}">
      <dsp:nvSpPr>
        <dsp:cNvPr id="0" name=""/>
        <dsp:cNvSpPr/>
      </dsp:nvSpPr>
      <dsp:spPr>
        <a:xfrm>
          <a:off x="3295812" y="1723132"/>
          <a:ext cx="528063" cy="617734"/>
        </a:xfrm>
        <a:prstGeom prst="rightArrow">
          <a:avLst>
            <a:gd name="adj1" fmla="val 60000"/>
            <a:gd name="adj2" fmla="val 50000"/>
          </a:avLst>
        </a:prstGeom>
        <a:solidFill>
          <a:srgbClr val="0070C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latin typeface="HG創英角ｺﾞｼｯｸUB" panose="020B0909000000000000" pitchFamily="49" charset="-128"/>
            <a:ea typeface="HG創英角ｺﾞｼｯｸUB" panose="020B0909000000000000" pitchFamily="49" charset="-128"/>
          </a:endParaRPr>
        </a:p>
      </dsp:txBody>
      <dsp:txXfrm>
        <a:off x="3295812" y="1846679"/>
        <a:ext cx="369644" cy="370640"/>
      </dsp:txXfrm>
    </dsp:sp>
    <dsp:sp modelId="{2BED3B41-29DE-492B-BD7E-1E7026F7543F}">
      <dsp:nvSpPr>
        <dsp:cNvPr id="0" name=""/>
        <dsp:cNvSpPr/>
      </dsp:nvSpPr>
      <dsp:spPr>
        <a:xfrm>
          <a:off x="4043071" y="1284010"/>
          <a:ext cx="2796093" cy="1495978"/>
        </a:xfrm>
        <a:prstGeom prst="roundRect">
          <a:avLst>
            <a:gd name="adj" fmla="val 10000"/>
          </a:avLst>
        </a:prstGeom>
        <a:solidFill>
          <a:schemeClr val="lt1">
            <a:hueOff val="0"/>
            <a:satOff val="0"/>
            <a:lumOff val="0"/>
            <a:alphaOff val="0"/>
          </a:schemeClr>
        </a:solidFill>
        <a:ln w="38100" cap="flat" cmpd="sng" algn="ctr">
          <a:solidFill>
            <a:srgbClr val="0070C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ts val="2500"/>
            </a:lnSpc>
            <a:spcBef>
              <a:spcPct val="0"/>
            </a:spcBef>
            <a:spcAft>
              <a:spcPct val="35000"/>
            </a:spcAft>
            <a:buNone/>
          </a:pPr>
          <a:r>
            <a:rPr kumimoji="1" lang="en-US" altLang="ja-JP" sz="3600" kern="1200">
              <a:latin typeface="HG創英角ｺﾞｼｯｸUB" panose="020B0909000000000000" pitchFamily="49" charset="-128"/>
              <a:ea typeface="HG創英角ｺﾞｼｯｸUB" panose="020B0909000000000000" pitchFamily="49" charset="-128"/>
            </a:rPr>
            <a:t>NU-MA</a:t>
          </a:r>
          <a:r>
            <a:rPr kumimoji="1" lang="ja-JP" altLang="en-US" sz="3600" kern="1200">
              <a:latin typeface="HG創英角ｺﾞｼｯｸUB" panose="020B0909000000000000" pitchFamily="49" charset="-128"/>
              <a:ea typeface="HG創英角ｺﾞｼｯｸUB" panose="020B0909000000000000" pitchFamily="49" charset="-128"/>
            </a:rPr>
            <a:t>で</a:t>
          </a:r>
          <a:endParaRPr kumimoji="1" lang="en-US" altLang="ja-JP" sz="3600" kern="1200">
            <a:latin typeface="HG創英角ｺﾞｼｯｸUB" panose="020B0909000000000000" pitchFamily="49" charset="-128"/>
            <a:ea typeface="HG創英角ｺﾞｼｯｸUB" panose="020B0909000000000000" pitchFamily="49" charset="-128"/>
          </a:endParaRPr>
        </a:p>
        <a:p>
          <a:pPr marL="0" lvl="0" indent="0" algn="ctr" defTabSz="1600200">
            <a:lnSpc>
              <a:spcPts val="2500"/>
            </a:lnSpc>
            <a:spcBef>
              <a:spcPct val="0"/>
            </a:spcBef>
            <a:spcAft>
              <a:spcPct val="35000"/>
            </a:spcAft>
            <a:buNone/>
          </a:pPr>
          <a:r>
            <a:rPr kumimoji="1" lang="ja-JP" altLang="en-US" sz="3600" kern="1200">
              <a:latin typeface="HG創英角ｺﾞｼｯｸUB" panose="020B0909000000000000" pitchFamily="49" charset="-128"/>
              <a:ea typeface="HG創英角ｺﾞｼｯｸUB" panose="020B0909000000000000" pitchFamily="49" charset="-128"/>
            </a:rPr>
            <a:t>アピール</a:t>
          </a:r>
          <a:endParaRPr kumimoji="1" lang="en-US" altLang="ja-JP" sz="3600" kern="1200">
            <a:latin typeface="HG創英角ｺﾞｼｯｸUB" panose="020B0909000000000000" pitchFamily="49" charset="-128"/>
            <a:ea typeface="HG創英角ｺﾞｼｯｸUB" panose="020B0909000000000000" pitchFamily="49" charset="-128"/>
          </a:endParaRPr>
        </a:p>
      </dsp:txBody>
      <dsp:txXfrm>
        <a:off x="4086887" y="1327826"/>
        <a:ext cx="2708461" cy="1408346"/>
      </dsp:txXfrm>
    </dsp:sp>
    <dsp:sp modelId="{59741431-9F0F-4C16-8805-FB08D41E237D}">
      <dsp:nvSpPr>
        <dsp:cNvPr id="0" name=""/>
        <dsp:cNvSpPr/>
      </dsp:nvSpPr>
      <dsp:spPr>
        <a:xfrm>
          <a:off x="7088251" y="1723132"/>
          <a:ext cx="528063" cy="617734"/>
        </a:xfrm>
        <a:prstGeom prst="rightArrow">
          <a:avLst>
            <a:gd name="adj1" fmla="val 60000"/>
            <a:gd name="adj2" fmla="val 50000"/>
          </a:avLst>
        </a:prstGeom>
        <a:solidFill>
          <a:srgbClr val="0070C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latin typeface="HG創英角ｺﾞｼｯｸUB" panose="020B0909000000000000" pitchFamily="49" charset="-128"/>
            <a:ea typeface="HG創英角ｺﾞｼｯｸUB" panose="020B0909000000000000" pitchFamily="49" charset="-128"/>
          </a:endParaRPr>
        </a:p>
      </dsp:txBody>
      <dsp:txXfrm>
        <a:off x="7088251" y="1846679"/>
        <a:ext cx="369644" cy="370640"/>
      </dsp:txXfrm>
    </dsp:sp>
    <dsp:sp modelId="{AC48F016-BDF3-46EC-A5B1-219D441D6027}">
      <dsp:nvSpPr>
        <dsp:cNvPr id="0" name=""/>
        <dsp:cNvSpPr/>
      </dsp:nvSpPr>
      <dsp:spPr>
        <a:xfrm>
          <a:off x="7835510" y="1284010"/>
          <a:ext cx="2490863" cy="1495978"/>
        </a:xfrm>
        <a:prstGeom prst="roundRect">
          <a:avLst>
            <a:gd name="adj" fmla="val 10000"/>
          </a:avLst>
        </a:prstGeom>
        <a:solidFill>
          <a:schemeClr val="lt1">
            <a:hueOff val="0"/>
            <a:satOff val="0"/>
            <a:lumOff val="0"/>
            <a:alphaOff val="0"/>
          </a:schemeClr>
        </a:solidFill>
        <a:ln w="38100" cap="flat" cmpd="sng" algn="ctr">
          <a:solidFill>
            <a:srgbClr val="0070C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kumimoji="1" lang="ja-JP" altLang="en-US" sz="3600" kern="1200">
              <a:latin typeface="HG創英角ｺﾞｼｯｸUB" panose="020B0909000000000000" pitchFamily="49" charset="-128"/>
              <a:ea typeface="HG創英角ｺﾞｼｯｸUB" panose="020B0909000000000000" pitchFamily="49" charset="-128"/>
            </a:rPr>
            <a:t>店が潤う</a:t>
          </a:r>
        </a:p>
      </dsp:txBody>
      <dsp:txXfrm>
        <a:off x="7879326" y="1327826"/>
        <a:ext cx="2403231" cy="1408346"/>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CCD20B-2488-4647-AF1F-847DAB080792}" type="datetimeFigureOut">
              <a:rPr kumimoji="1" lang="ja-JP" altLang="en-US" smtClean="0"/>
              <a:pPr/>
              <a:t>2018/3/6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3DC404-89AB-4CDF-AF42-30F3553A6C1F}" type="slidenum">
              <a:rPr kumimoji="1" lang="ja-JP" altLang="en-US" smtClean="0"/>
              <a:pPr/>
              <a:t>‹#›</a:t>
            </a:fld>
            <a:endParaRPr kumimoji="1" lang="ja-JP" altLang="en-US"/>
          </a:p>
        </p:txBody>
      </p:sp>
    </p:spTree>
    <p:extLst>
      <p:ext uri="{BB962C8B-B14F-4D97-AF65-F5344CB8AC3E}">
        <p14:creationId xmlns:p14="http://schemas.microsoft.com/office/powerpoint/2010/main" val="323273945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lvl="0" indent="0" algn="l" defTabSz="914400" rtl="0" eaLnBrk="1" fontAlgn="auto" latinLnBrk="0" hangingPunct="1">
              <a:lnSpc>
                <a:spcPct val="100000"/>
              </a:lnSpc>
              <a:spcBef>
                <a:spcPts val="0"/>
              </a:spcBef>
              <a:spcAft>
                <a:spcPts val="0"/>
              </a:spcAft>
              <a:buClrTx/>
              <a:buSzTx/>
              <a:buFont typeface="+mj-lt"/>
              <a:buNone/>
              <a:tabLst/>
              <a:defRPr/>
            </a:pPr>
            <a:r>
              <a:rPr kumimoji="0" lang="ja-JP" altLang="en-US" sz="1200" b="1"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水の波紋</a:t>
            </a:r>
            <a:endParaRPr kumimoji="0" lang="en-US" altLang="ja-JP" sz="1200" b="1"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altLang="ja-JP" sz="1200" b="0" i="0" u="none" strike="noStrike" kern="1200" baseline="0">
                <a:solidFill>
                  <a:schemeClr val="tx1"/>
                </a:solidFill>
                <a:latin typeface="Meiryo UI" pitchFamily="34" charset="-128"/>
                <a:ea typeface="Meiryo UI" pitchFamily="34" charset="-128"/>
                <a:cs typeface="Meiryo UI" pitchFamily="34" charset="-128"/>
              </a:rPr>
              <a:t>(</a:t>
            </a:r>
            <a:r>
              <a:rPr lang="ja-JP" altLang="en-US" sz="1200" b="0" i="0" u="none" strike="noStrike" kern="1200" baseline="0">
                <a:solidFill>
                  <a:schemeClr val="tx1"/>
                </a:solidFill>
                <a:latin typeface="Meiryo UI" pitchFamily="34" charset="-128"/>
                <a:ea typeface="Meiryo UI" pitchFamily="34" charset="-128"/>
                <a:cs typeface="Meiryo UI" pitchFamily="34" charset="-128"/>
              </a:rPr>
              <a:t>初級</a:t>
            </a:r>
            <a:r>
              <a:rPr lang="en-US" altLang="ja-JP" sz="1200" b="0" i="0" u="none" strike="noStrike" kern="1200" baseline="0">
                <a:solidFill>
                  <a:schemeClr val="tx1"/>
                </a:solidFill>
                <a:latin typeface="Meiryo UI" pitchFamily="34" charset="-128"/>
                <a:ea typeface="Meiryo UI" pitchFamily="34" charset="-128"/>
                <a:cs typeface="Meiryo UI" pitchFamily="34" charset="-128"/>
              </a:rPr>
              <a:t>)</a:t>
            </a:r>
            <a:endPar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kumimoji="0" lang="ja-JP" altLang="en-US" sz="1200" b="1"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kumimoji="0" lang="ja-JP" altLang="en-US" sz="1200" b="1"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注</a:t>
            </a:r>
            <a:r>
              <a:rPr kumimoji="0" lang="en-US" altLang="ja-JP" sz="1200" b="1"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 </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このビデオ テンプレートは、</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Microsoft PowerPoint 2010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用に作成されています。</a:t>
            </a:r>
            <a:endPar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685800" marR="0" lvl="1" indent="-228600" algn="l" defTabSz="914400" rtl="0" eaLnBrk="1" fontAlgn="auto" latinLnBrk="0" hangingPunct="1">
              <a:lnSpc>
                <a:spcPct val="100000"/>
              </a:lnSpc>
              <a:spcBef>
                <a:spcPts val="0"/>
              </a:spcBef>
              <a:spcAft>
                <a:spcPts val="0"/>
              </a:spcAft>
              <a:buClrTx/>
              <a:buSzTx/>
              <a:buFont typeface="Arial" pitchFamily="34" charset="0"/>
              <a:buChar char="•"/>
              <a:tabLst/>
              <a:defRPr/>
            </a:pP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PowerPoint 2007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のスライド ショー モードでは、ビデオ要素は再生されますが、ビデオの横棒と重なっている部分がビデオによって覆われて見えなくなります。</a:t>
            </a:r>
            <a:endPar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685800" marR="0" lvl="1" indent="-228600" algn="l" defTabSz="914400" rtl="0" eaLnBrk="1" fontAlgn="auto" latinLnBrk="0" hangingPunct="1">
              <a:lnSpc>
                <a:spcPct val="100000"/>
              </a:lnSpc>
              <a:spcBef>
                <a:spcPts val="0"/>
              </a:spcBef>
              <a:spcAft>
                <a:spcPts val="0"/>
              </a:spcAft>
              <a:buClrTx/>
              <a:buSzTx/>
              <a:buFont typeface="Arial" pitchFamily="34" charset="0"/>
              <a:buChar char="•"/>
              <a:tabLst/>
              <a:defRPr/>
            </a:pPr>
            <a:r>
              <a:rPr lang="en-US" altLang="ja-JP" sz="1200" b="0" i="0" u="none" strike="noStrike" kern="1200" baseline="0">
                <a:solidFill>
                  <a:schemeClr val="tx1"/>
                </a:solidFill>
                <a:latin typeface="Meiryo UI" pitchFamily="34" charset="-128"/>
                <a:ea typeface="Meiryo UI" pitchFamily="34" charset="-128"/>
                <a:cs typeface="Meiryo UI" pitchFamily="34" charset="-128"/>
              </a:rPr>
              <a:t>PowerPoint 2003 </a:t>
            </a:r>
            <a:r>
              <a:rPr lang="ja-JP" altLang="en-US" sz="1200" b="0" i="0" u="none" strike="noStrike" kern="1200" baseline="0">
                <a:solidFill>
                  <a:schemeClr val="tx1"/>
                </a:solidFill>
                <a:latin typeface="Meiryo UI" pitchFamily="34" charset="-128"/>
                <a:ea typeface="Meiryo UI" pitchFamily="34" charset="-128"/>
                <a:cs typeface="Meiryo UI" pitchFamily="34" charset="-128"/>
              </a:rPr>
              <a:t>では、ビデオは再生されませんが、ビデオの枠は静的なイメージとして元の場所に残ります。</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 </a:t>
            </a:r>
            <a:br>
              <a:rPr lang="ja-JP" altLang="en-US">
                <a:latin typeface="Meiryo UI" pitchFamily="34" charset="-128"/>
                <a:ea typeface="Meiryo UI" pitchFamily="34" charset="-128"/>
                <a:cs typeface="Meiryo UI" pitchFamily="34" charset="-128"/>
              </a:rPr>
            </a:br>
            <a:endParaRPr lang="ja-JP" altLang="en-US">
              <a:latin typeface="Meiryo UI" pitchFamily="34" charset="-128"/>
              <a:ea typeface="Meiryo UI" pitchFamily="34" charset="-128"/>
              <a:cs typeface="Meiryo UI" pitchFamily="34" charset="-128"/>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ビデオは次のように設定されています。</a:t>
            </a:r>
            <a:endPar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ja-JP" altLang="en-US" sz="1200" b="0" i="0" u="none" strike="noStrike" kern="1200" baseline="0">
                <a:solidFill>
                  <a:schemeClr val="tx1"/>
                </a:solidFill>
                <a:latin typeface="Meiryo UI" pitchFamily="34" charset="-128"/>
                <a:ea typeface="Meiryo UI" pitchFamily="34" charset="-128"/>
                <a:cs typeface="Meiryo UI" pitchFamily="34" charset="-128"/>
              </a:rPr>
              <a:t>スライドを切り替えると、自動的に再生されます。</a:t>
            </a:r>
            <a:endPar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長さは </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15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秒です。</a:t>
            </a: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シームレスに無限ループ再生されます。</a:t>
            </a:r>
            <a:b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br>
            <a:endPar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ja-JP" altLang="en-US" sz="1200" b="0" i="0" u="none" strike="noStrike" kern="1200" baseline="0">
                <a:solidFill>
                  <a:schemeClr val="tx1"/>
                </a:solidFill>
                <a:latin typeface="Meiryo UI" pitchFamily="34" charset="-128"/>
                <a:ea typeface="Meiryo UI" pitchFamily="34" charset="-128"/>
                <a:cs typeface="Meiryo UI" pitchFamily="34" charset="-128"/>
              </a:rPr>
              <a:t>スライドの追加やレイアウトの変更を行うには、次の手順に従います。</a:t>
            </a:r>
            <a:endPar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新しいスライドを追加するには、</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ホーム</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タブの  </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スライド</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で </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新しいスライド</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の下の矢印をクリックし、動画の背景テーマから使用するレイアウトを選びます。</a:t>
            </a:r>
            <a:endPar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endParaRPr>
          </a:p>
          <a:p>
            <a:pPr marL="68580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既存のスライドのレイアウトを変更するには、</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ホーム</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タブの </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スライド</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で </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レイアウト</a:t>
            </a:r>
            <a:r>
              <a:rPr kumimoji="0" lang="en-US" altLang="ja-JP"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 </a:t>
            </a:r>
            <a:r>
              <a:rPr kumimoji="0" lang="ja-JP" altLang="en-US" sz="1200" b="0" i="0" u="none" strike="noStrike" kern="1200" cap="none" spc="0" normalizeH="0" baseline="0" noProof="0">
                <a:ln>
                  <a:noFill/>
                </a:ln>
                <a:solidFill>
                  <a:prstClr val="black"/>
                </a:solidFill>
                <a:effectLst/>
                <a:uLnTx/>
                <a:uFillTx/>
                <a:latin typeface="Meiryo UI" pitchFamily="34" charset="-128"/>
                <a:ea typeface="Meiryo UI" pitchFamily="34" charset="-128"/>
                <a:cs typeface="Meiryo UI" pitchFamily="34" charset="-128"/>
              </a:rPr>
              <a:t>をクリックし、使用するレイアウトを選びます。</a:t>
            </a:r>
            <a:br>
              <a:rPr lang="ja-JP" altLang="en-US" sz="1200" b="0" kern="1200">
                <a:solidFill>
                  <a:schemeClr val="tx1"/>
                </a:solidFill>
                <a:effectLst/>
                <a:latin typeface="Meiryo UI" pitchFamily="34" charset="-128"/>
                <a:ea typeface="Meiryo UI" pitchFamily="34" charset="-128"/>
                <a:cs typeface="Meiryo UI" pitchFamily="34" charset="-128"/>
              </a:rPr>
            </a:br>
            <a:endParaRPr lang="ja-JP" altLang="en-US" sz="1200" b="0" kern="1200">
              <a:solidFill>
                <a:schemeClr val="tx1"/>
              </a:solidFill>
              <a:effectLst/>
              <a:latin typeface="Meiryo UI" pitchFamily="34" charset="-128"/>
              <a:ea typeface="Meiryo UI" pitchFamily="34" charset="-128"/>
              <a:cs typeface="Meiryo UI" pitchFamily="34" charset="-128"/>
            </a:endParaRPr>
          </a:p>
          <a:p>
            <a:pPr marL="228600" lvl="0" indent="-228600">
              <a:buFont typeface="+mj-lt"/>
              <a:buAutoNum type="arabicPeriod"/>
            </a:pPr>
            <a:r>
              <a:rPr lang="ja-JP" altLang="en-US" b="0" kern="1200" baseline="0">
                <a:solidFill>
                  <a:schemeClr val="tx1"/>
                </a:solidFill>
                <a:effectLst/>
                <a:latin typeface="Meiryo UI" pitchFamily="34" charset="-128"/>
                <a:ea typeface="Meiryo UI" pitchFamily="34" charset="-128"/>
                <a:cs typeface="Meiryo UI" pitchFamily="34" charset="-128"/>
              </a:rPr>
              <a:t>その他のアニメーション要素</a:t>
            </a:r>
            <a:r>
              <a:rPr lang="en-US" altLang="ja-JP" b="0" kern="1200" baseline="0">
                <a:solidFill>
                  <a:schemeClr val="tx1"/>
                </a:solidFill>
                <a:effectLst/>
                <a:latin typeface="Meiryo UI" pitchFamily="34" charset="-128"/>
                <a:ea typeface="Meiryo UI" pitchFamily="34" charset="-128"/>
                <a:cs typeface="Meiryo UI" pitchFamily="34" charset="-128"/>
              </a:rPr>
              <a:t>:</a:t>
            </a:r>
          </a:p>
          <a:p>
            <a:pPr marL="628650" lvl="1" indent="-171450">
              <a:buFont typeface="Arial" pitchFamily="34" charset="0"/>
              <a:buChar char="•"/>
            </a:pPr>
            <a:r>
              <a:rPr lang="ja-JP" altLang="en-US" b="0" kern="1200" baseline="0">
                <a:solidFill>
                  <a:schemeClr val="tx1"/>
                </a:solidFill>
                <a:effectLst/>
                <a:latin typeface="Meiryo UI" pitchFamily="34" charset="-128"/>
                <a:ea typeface="Meiryo UI" pitchFamily="34" charset="-128"/>
                <a:cs typeface="Meiryo UI" pitchFamily="34" charset="-128"/>
              </a:rPr>
              <a:t>挿入するアニメーション要素は、スライドを切り替え、背景ビデオが開始された後で開始されます。</a:t>
            </a:r>
            <a:endParaRPr lang="en-US" altLang="ja-JP" b="0" kern="1200" baseline="0">
              <a:solidFill>
                <a:schemeClr val="tx1"/>
              </a:solidFill>
              <a:effectLst/>
              <a:latin typeface="Meiryo UI" pitchFamily="34" charset="-128"/>
              <a:ea typeface="Meiryo UI" pitchFamily="34" charset="-128"/>
              <a:cs typeface="Meiryo UI" pitchFamily="34" charset="-128"/>
            </a:endParaRPr>
          </a:p>
          <a:p>
            <a:pPr marL="685800" lvl="1" indent="-228600">
              <a:buFont typeface="+mj-lt"/>
              <a:buAutoNum type="arabicPeriod"/>
            </a:pPr>
            <a:endParaRPr lang="en-US" altLang="ja-JP" b="0" kern="1200" baseline="0">
              <a:solidFill>
                <a:schemeClr val="tx1"/>
              </a:solidFill>
              <a:effectLst/>
              <a:latin typeface="Meiryo UI" pitchFamily="34" charset="-128"/>
              <a:ea typeface="Meiryo UI" pitchFamily="34" charset="-128"/>
              <a:cs typeface="Meiryo UI" pitchFamily="34" charset="-128"/>
            </a:endParaRPr>
          </a:p>
          <a:p>
            <a:pPr marL="228600" lvl="0" indent="-228600">
              <a:buFont typeface="+mj-lt"/>
              <a:buAutoNum type="arabicPeriod"/>
            </a:pPr>
            <a:r>
              <a:rPr lang="ja-JP" altLang="en-US" b="0" kern="1200" baseline="0">
                <a:solidFill>
                  <a:schemeClr val="tx1"/>
                </a:solidFill>
                <a:effectLst/>
                <a:latin typeface="Meiryo UI" pitchFamily="34" charset="-128"/>
                <a:ea typeface="Meiryo UI" pitchFamily="34" charset="-128"/>
                <a:cs typeface="Meiryo UI" pitchFamily="34" charset="-128"/>
              </a:rPr>
              <a:t>ビデオ効果を使用したレイアウト</a:t>
            </a:r>
            <a:r>
              <a:rPr lang="en-US" altLang="ja-JP" b="0" kern="1200" baseline="0">
                <a:solidFill>
                  <a:schemeClr val="tx1"/>
                </a:solidFill>
                <a:effectLst/>
                <a:latin typeface="Meiryo UI" pitchFamily="34" charset="-128"/>
                <a:ea typeface="Meiryo UI" pitchFamily="34" charset="-128"/>
                <a:cs typeface="Meiryo UI" pitchFamily="34" charset="-128"/>
              </a:rPr>
              <a:t>:</a:t>
            </a:r>
          </a:p>
          <a:p>
            <a:pPr marL="685800" lvl="1" indent="-228600">
              <a:buFont typeface="Arial" pitchFamily="34" charset="0"/>
              <a:buChar char="•"/>
            </a:pPr>
            <a:r>
              <a:rPr lang="en-US" altLang="ja-JP" b="0" kern="1200" baseline="0">
                <a:solidFill>
                  <a:schemeClr val="tx1"/>
                </a:solidFill>
                <a:effectLst/>
                <a:latin typeface="Meiryo UI" pitchFamily="34" charset="-128"/>
                <a:ea typeface="Meiryo UI" pitchFamily="34" charset="-128"/>
                <a:cs typeface="Meiryo UI" pitchFamily="34" charset="-128"/>
              </a:rPr>
              <a:t>“(Green) Title and Content” </a:t>
            </a:r>
            <a:r>
              <a:rPr lang="ja-JP" altLang="en-US" b="0" kern="1200" baseline="0">
                <a:solidFill>
                  <a:schemeClr val="tx1"/>
                </a:solidFill>
                <a:effectLst/>
                <a:latin typeface="Meiryo UI" pitchFamily="34" charset="-128"/>
                <a:ea typeface="Meiryo UI" pitchFamily="34" charset="-128"/>
                <a:cs typeface="Meiryo UI" pitchFamily="34" charset="-128"/>
              </a:rPr>
              <a:t>および “</a:t>
            </a:r>
            <a:r>
              <a:rPr lang="en-US" altLang="ja-JP" b="0" kern="1200" baseline="0">
                <a:solidFill>
                  <a:schemeClr val="tx1"/>
                </a:solidFill>
                <a:effectLst/>
                <a:latin typeface="Meiryo UI" pitchFamily="34" charset="-128"/>
                <a:ea typeface="Meiryo UI" pitchFamily="34" charset="-128"/>
                <a:cs typeface="Meiryo UI" pitchFamily="34" charset="-128"/>
              </a:rPr>
              <a:t>(Purple) Title and Content” </a:t>
            </a:r>
            <a:r>
              <a:rPr lang="ja-JP" altLang="en-US" b="0" kern="1200" baseline="0">
                <a:solidFill>
                  <a:schemeClr val="tx1"/>
                </a:solidFill>
                <a:effectLst/>
                <a:latin typeface="Meiryo UI" pitchFamily="34" charset="-128"/>
                <a:ea typeface="Meiryo UI" pitchFamily="34" charset="-128"/>
                <a:cs typeface="Meiryo UI" pitchFamily="34" charset="-128"/>
              </a:rPr>
              <a:t>のレイアウトは、ビデオ上に色のオーバーレイを使用して作成してあります。</a:t>
            </a:r>
            <a:endParaRPr lang="en-US" altLang="ja-JP" b="0" kern="1200" baseline="0">
              <a:solidFill>
                <a:schemeClr val="tx1"/>
              </a:solidFill>
              <a:effectLst/>
              <a:latin typeface="Meiryo UI" pitchFamily="34" charset="-128"/>
              <a:ea typeface="Meiryo UI" pitchFamily="34" charset="-128"/>
              <a:cs typeface="Meiryo UI" pitchFamily="34" charset="-128"/>
            </a:endParaRPr>
          </a:p>
          <a:p>
            <a:pPr marL="1143000" lvl="2" indent="-228600">
              <a:buFont typeface="Courier New" pitchFamily="49" charset="0"/>
              <a:buChar char="o"/>
            </a:pPr>
            <a:r>
              <a:rPr lang="ja-JP" altLang="en-US" b="0" kern="1200" baseline="0">
                <a:solidFill>
                  <a:schemeClr val="tx1"/>
                </a:solidFill>
                <a:effectLst/>
                <a:latin typeface="Meiryo UI" pitchFamily="34" charset="-128"/>
                <a:ea typeface="Meiryo UI" pitchFamily="34" charset="-128"/>
                <a:cs typeface="Meiryo UI" pitchFamily="34" charset="-128"/>
              </a:rPr>
              <a:t>ビデオが選択された状態で、</a:t>
            </a:r>
            <a:r>
              <a:rPr lang="en-US" altLang="ja-JP" b="0" kern="1200" baseline="0">
                <a:solidFill>
                  <a:schemeClr val="tx1"/>
                </a:solidFill>
                <a:effectLst/>
                <a:latin typeface="Meiryo UI" pitchFamily="34" charset="-128"/>
                <a:ea typeface="Meiryo UI" pitchFamily="34" charset="-128"/>
                <a:cs typeface="Meiryo UI" pitchFamily="34" charset="-128"/>
              </a:rPr>
              <a:t>[</a:t>
            </a:r>
            <a:r>
              <a:rPr lang="ja-JP" altLang="en-US" b="0" kern="1200" baseline="0">
                <a:solidFill>
                  <a:schemeClr val="tx1"/>
                </a:solidFill>
                <a:effectLst/>
                <a:latin typeface="Meiryo UI" pitchFamily="34" charset="-128"/>
                <a:ea typeface="Meiryo UI" pitchFamily="34" charset="-128"/>
                <a:cs typeface="Meiryo UI" pitchFamily="34" charset="-128"/>
              </a:rPr>
              <a:t>ビデオ ツール</a:t>
            </a:r>
            <a:r>
              <a:rPr lang="en-US" altLang="ja-JP" b="0" kern="1200" baseline="0">
                <a:solidFill>
                  <a:schemeClr val="tx1"/>
                </a:solidFill>
                <a:effectLst/>
                <a:latin typeface="Meiryo UI" pitchFamily="34" charset="-128"/>
                <a:ea typeface="Meiryo UI" pitchFamily="34" charset="-128"/>
                <a:cs typeface="Meiryo UI" pitchFamily="34" charset="-128"/>
              </a:rPr>
              <a:t>] </a:t>
            </a:r>
            <a:r>
              <a:rPr lang="ja-JP" altLang="en-US" b="0" kern="1200" baseline="0">
                <a:solidFill>
                  <a:schemeClr val="tx1"/>
                </a:solidFill>
                <a:effectLst/>
                <a:latin typeface="Meiryo UI" pitchFamily="34" charset="-128"/>
                <a:ea typeface="Meiryo UI" pitchFamily="34" charset="-128"/>
                <a:cs typeface="Meiryo UI" pitchFamily="34" charset="-128"/>
              </a:rPr>
              <a:t>の </a:t>
            </a:r>
            <a:r>
              <a:rPr lang="en-US" altLang="ja-JP" b="0" kern="1200" baseline="0">
                <a:solidFill>
                  <a:schemeClr val="tx1"/>
                </a:solidFill>
                <a:effectLst/>
                <a:latin typeface="Meiryo UI" pitchFamily="34" charset="-128"/>
                <a:ea typeface="Meiryo UI" pitchFamily="34" charset="-128"/>
                <a:cs typeface="Meiryo UI" pitchFamily="34" charset="-128"/>
              </a:rPr>
              <a:t>[</a:t>
            </a:r>
            <a:r>
              <a:rPr lang="ja-JP" altLang="en-US" b="0" kern="1200" baseline="0">
                <a:solidFill>
                  <a:schemeClr val="tx1"/>
                </a:solidFill>
                <a:effectLst/>
                <a:latin typeface="Meiryo UI" pitchFamily="34" charset="-128"/>
                <a:ea typeface="Meiryo UI" pitchFamily="34" charset="-128"/>
                <a:cs typeface="Meiryo UI" pitchFamily="34" charset="-128"/>
              </a:rPr>
              <a:t>書式</a:t>
            </a:r>
            <a:r>
              <a:rPr lang="en-US" altLang="ja-JP" b="0" kern="1200" baseline="0">
                <a:solidFill>
                  <a:schemeClr val="tx1"/>
                </a:solidFill>
                <a:effectLst/>
                <a:latin typeface="Meiryo UI" pitchFamily="34" charset="-128"/>
                <a:ea typeface="Meiryo UI" pitchFamily="34" charset="-128"/>
                <a:cs typeface="Meiryo UI" pitchFamily="34" charset="-128"/>
              </a:rPr>
              <a:t>] </a:t>
            </a:r>
            <a:r>
              <a:rPr lang="ja-JP" altLang="en-US" b="0" kern="1200" baseline="0">
                <a:solidFill>
                  <a:schemeClr val="tx1"/>
                </a:solidFill>
                <a:effectLst/>
                <a:latin typeface="Meiryo UI" pitchFamily="34" charset="-128"/>
                <a:ea typeface="Meiryo UI" pitchFamily="34" charset="-128"/>
                <a:cs typeface="Meiryo UI" pitchFamily="34" charset="-128"/>
              </a:rPr>
              <a:t>タブの </a:t>
            </a:r>
            <a:r>
              <a:rPr lang="en-US" altLang="ja-JP" b="0" kern="1200" baseline="0">
                <a:solidFill>
                  <a:schemeClr val="tx1"/>
                </a:solidFill>
                <a:effectLst/>
                <a:latin typeface="Meiryo UI" pitchFamily="34" charset="-128"/>
                <a:ea typeface="Meiryo UI" pitchFamily="34" charset="-128"/>
                <a:cs typeface="Meiryo UI" pitchFamily="34" charset="-128"/>
              </a:rPr>
              <a:t>[</a:t>
            </a:r>
            <a:r>
              <a:rPr lang="ja-JP" altLang="en-US" b="0" kern="1200" baseline="0">
                <a:solidFill>
                  <a:schemeClr val="tx1"/>
                </a:solidFill>
                <a:effectLst/>
                <a:latin typeface="Meiryo UI" pitchFamily="34" charset="-128"/>
                <a:ea typeface="Meiryo UI" pitchFamily="34" charset="-128"/>
                <a:cs typeface="Meiryo UI" pitchFamily="34" charset="-128"/>
              </a:rPr>
              <a:t>調整</a:t>
            </a:r>
            <a:r>
              <a:rPr lang="en-US" altLang="ja-JP" b="0" kern="1200" baseline="0">
                <a:solidFill>
                  <a:schemeClr val="tx1"/>
                </a:solidFill>
                <a:effectLst/>
                <a:latin typeface="Meiryo UI" pitchFamily="34" charset="-128"/>
                <a:ea typeface="Meiryo UI" pitchFamily="34" charset="-128"/>
                <a:cs typeface="Meiryo UI" pitchFamily="34" charset="-128"/>
              </a:rPr>
              <a:t>] </a:t>
            </a:r>
            <a:r>
              <a:rPr lang="ja-JP" altLang="en-US" b="0" kern="1200" baseline="0">
                <a:solidFill>
                  <a:schemeClr val="tx1"/>
                </a:solidFill>
                <a:effectLst/>
                <a:latin typeface="Meiryo UI" pitchFamily="34" charset="-128"/>
                <a:ea typeface="Meiryo UI" pitchFamily="34" charset="-128"/>
                <a:cs typeface="Meiryo UI" pitchFamily="34" charset="-128"/>
              </a:rPr>
              <a:t>で </a:t>
            </a:r>
            <a:r>
              <a:rPr lang="en-US" altLang="ja-JP" b="0" kern="1200" baseline="0">
                <a:solidFill>
                  <a:schemeClr val="tx1"/>
                </a:solidFill>
                <a:effectLst/>
                <a:latin typeface="Meiryo UI" pitchFamily="34" charset="-128"/>
                <a:ea typeface="Meiryo UI" pitchFamily="34" charset="-128"/>
                <a:cs typeface="Meiryo UI" pitchFamily="34" charset="-128"/>
              </a:rPr>
              <a:t>[</a:t>
            </a:r>
            <a:r>
              <a:rPr lang="ja-JP" altLang="en-US" b="0" kern="1200" baseline="0">
                <a:solidFill>
                  <a:schemeClr val="tx1"/>
                </a:solidFill>
                <a:effectLst/>
                <a:latin typeface="Meiryo UI" pitchFamily="34" charset="-128"/>
                <a:ea typeface="Meiryo UI" pitchFamily="34" charset="-128"/>
                <a:cs typeface="Meiryo UI" pitchFamily="34" charset="-128"/>
              </a:rPr>
              <a:t>色</a:t>
            </a:r>
            <a:r>
              <a:rPr lang="en-US" altLang="ja-JP" b="0" kern="1200" baseline="0">
                <a:solidFill>
                  <a:schemeClr val="tx1"/>
                </a:solidFill>
                <a:effectLst/>
                <a:latin typeface="Meiryo UI" pitchFamily="34" charset="-128"/>
                <a:ea typeface="Meiryo UI" pitchFamily="34" charset="-128"/>
                <a:cs typeface="Meiryo UI" pitchFamily="34" charset="-128"/>
              </a:rPr>
              <a:t>] </a:t>
            </a:r>
            <a:r>
              <a:rPr lang="ja-JP" altLang="en-US" b="0" kern="1200" baseline="0">
                <a:solidFill>
                  <a:schemeClr val="tx1"/>
                </a:solidFill>
                <a:effectLst/>
                <a:latin typeface="Meiryo UI" pitchFamily="34" charset="-128"/>
                <a:ea typeface="Meiryo UI" pitchFamily="34" charset="-128"/>
                <a:cs typeface="Meiryo UI" pitchFamily="34" charset="-128"/>
              </a:rPr>
              <a:t>を選択し、</a:t>
            </a:r>
            <a:r>
              <a:rPr lang="en-US" altLang="ja-JP" b="0" kern="1200" baseline="0">
                <a:solidFill>
                  <a:schemeClr val="tx1"/>
                </a:solidFill>
                <a:effectLst/>
                <a:latin typeface="Meiryo UI" pitchFamily="34" charset="-128"/>
                <a:ea typeface="Meiryo UI" pitchFamily="34" charset="-128"/>
                <a:cs typeface="Meiryo UI" pitchFamily="34" charset="-128"/>
              </a:rPr>
              <a:t>[</a:t>
            </a:r>
            <a:r>
              <a:rPr lang="ja-JP" altLang="en-US" b="0" kern="1200" baseline="0">
                <a:solidFill>
                  <a:schemeClr val="tx1"/>
                </a:solidFill>
                <a:effectLst/>
                <a:latin typeface="Meiryo UI" pitchFamily="34" charset="-128"/>
                <a:ea typeface="Meiryo UI" pitchFamily="34" charset="-128"/>
                <a:cs typeface="Meiryo UI" pitchFamily="34" charset="-128"/>
              </a:rPr>
              <a:t>青緑、アクセント </a:t>
            </a:r>
            <a:r>
              <a:rPr lang="en-US" altLang="ja-JP" b="0" kern="1200" baseline="0">
                <a:solidFill>
                  <a:schemeClr val="tx1"/>
                </a:solidFill>
                <a:effectLst/>
                <a:latin typeface="Meiryo UI" pitchFamily="34" charset="-128"/>
                <a:ea typeface="Meiryo UI" pitchFamily="34" charset="-128"/>
                <a:cs typeface="Meiryo UI" pitchFamily="34" charset="-128"/>
              </a:rPr>
              <a:t>6 (</a:t>
            </a:r>
            <a:r>
              <a:rPr lang="ja-JP" altLang="en-US" b="0" kern="1200" baseline="0">
                <a:solidFill>
                  <a:schemeClr val="tx1"/>
                </a:solidFill>
                <a:effectLst/>
                <a:latin typeface="Meiryo UI" pitchFamily="34" charset="-128"/>
                <a:ea typeface="Meiryo UI" pitchFamily="34" charset="-128"/>
                <a:cs typeface="Meiryo UI" pitchFamily="34" charset="-128"/>
              </a:rPr>
              <a:t>淡</a:t>
            </a:r>
            <a:r>
              <a:rPr lang="en-US" altLang="ja-JP" b="0" kern="1200" baseline="0">
                <a:solidFill>
                  <a:schemeClr val="tx1"/>
                </a:solidFill>
                <a:effectLst/>
                <a:latin typeface="Meiryo UI" pitchFamily="34" charset="-128"/>
                <a:ea typeface="Meiryo UI" pitchFamily="34" charset="-128"/>
                <a:cs typeface="Meiryo UI" pitchFamily="34" charset="-128"/>
              </a:rPr>
              <a:t>)] (3 </a:t>
            </a:r>
            <a:r>
              <a:rPr lang="ja-JP" altLang="en-US" b="0" kern="1200" baseline="0">
                <a:solidFill>
                  <a:schemeClr val="tx1"/>
                </a:solidFill>
                <a:effectLst/>
                <a:latin typeface="Meiryo UI" pitchFamily="34" charset="-128"/>
                <a:ea typeface="Meiryo UI" pitchFamily="34" charset="-128"/>
                <a:cs typeface="Meiryo UI" pitchFamily="34" charset="-128"/>
              </a:rPr>
              <a:t>段目、左から </a:t>
            </a:r>
            <a:r>
              <a:rPr lang="en-US" altLang="ja-JP" b="0" kern="1200" baseline="0">
                <a:solidFill>
                  <a:schemeClr val="tx1"/>
                </a:solidFill>
                <a:effectLst/>
                <a:latin typeface="Meiryo UI" pitchFamily="34" charset="-128"/>
                <a:ea typeface="Meiryo UI" pitchFamily="34" charset="-128"/>
                <a:cs typeface="Meiryo UI" pitchFamily="34" charset="-128"/>
              </a:rPr>
              <a:t>7 </a:t>
            </a:r>
            <a:r>
              <a:rPr lang="ja-JP" altLang="en-US" b="0" kern="1200" baseline="0">
                <a:solidFill>
                  <a:schemeClr val="tx1"/>
                </a:solidFill>
                <a:effectLst/>
                <a:latin typeface="Meiryo UI" pitchFamily="34" charset="-128"/>
                <a:ea typeface="Meiryo UI" pitchFamily="34" charset="-128"/>
                <a:cs typeface="Meiryo UI" pitchFamily="34" charset="-128"/>
              </a:rPr>
              <a:t>つ目</a:t>
            </a:r>
            <a:r>
              <a:rPr lang="en-US" altLang="ja-JP" b="0" kern="1200" baseline="0">
                <a:solidFill>
                  <a:schemeClr val="tx1"/>
                </a:solidFill>
                <a:effectLst/>
                <a:latin typeface="Meiryo UI" pitchFamily="34" charset="-128"/>
                <a:ea typeface="Meiryo UI" pitchFamily="34" charset="-128"/>
                <a:cs typeface="Meiryo UI" pitchFamily="34" charset="-128"/>
              </a:rPr>
              <a:t>) </a:t>
            </a:r>
            <a:r>
              <a:rPr lang="ja-JP" altLang="en-US" b="0" kern="1200" baseline="0">
                <a:solidFill>
                  <a:schemeClr val="tx1"/>
                </a:solidFill>
                <a:effectLst/>
                <a:latin typeface="Meiryo UI" pitchFamily="34" charset="-128"/>
                <a:ea typeface="Meiryo UI" pitchFamily="34" charset="-128"/>
                <a:cs typeface="Meiryo UI" pitchFamily="34" charset="-128"/>
              </a:rPr>
              <a:t>または </a:t>
            </a:r>
            <a:r>
              <a:rPr lang="en-US" altLang="ja-JP" b="0" kern="1200" baseline="0">
                <a:solidFill>
                  <a:schemeClr val="tx1"/>
                </a:solidFill>
                <a:effectLst/>
                <a:latin typeface="Meiryo UI" pitchFamily="34" charset="-128"/>
                <a:ea typeface="Meiryo UI" pitchFamily="34" charset="-128"/>
                <a:cs typeface="Meiryo UI" pitchFamily="34" charset="-128"/>
              </a:rPr>
              <a:t>[</a:t>
            </a:r>
            <a:r>
              <a:rPr lang="ja-JP" altLang="en-US" b="0" kern="1200" baseline="0">
                <a:solidFill>
                  <a:schemeClr val="tx1"/>
                </a:solidFill>
                <a:effectLst/>
                <a:latin typeface="Meiryo UI" pitchFamily="34" charset="-128"/>
                <a:ea typeface="Meiryo UI" pitchFamily="34" charset="-128"/>
                <a:cs typeface="Meiryo UI" pitchFamily="34" charset="-128"/>
              </a:rPr>
              <a:t>薄紫、アクセント </a:t>
            </a:r>
            <a:r>
              <a:rPr lang="en-US" altLang="ja-JP" b="0" kern="1200" baseline="0">
                <a:solidFill>
                  <a:schemeClr val="tx1"/>
                </a:solidFill>
                <a:effectLst/>
                <a:latin typeface="Meiryo UI" pitchFamily="34" charset="-128"/>
                <a:ea typeface="Meiryo UI" pitchFamily="34" charset="-128"/>
                <a:cs typeface="Meiryo UI" pitchFamily="34" charset="-128"/>
              </a:rPr>
              <a:t>5 (</a:t>
            </a:r>
            <a:r>
              <a:rPr lang="ja-JP" altLang="en-US" b="0" kern="1200" baseline="0">
                <a:solidFill>
                  <a:schemeClr val="tx1"/>
                </a:solidFill>
                <a:effectLst/>
                <a:latin typeface="Meiryo UI" pitchFamily="34" charset="-128"/>
                <a:ea typeface="Meiryo UI" pitchFamily="34" charset="-128"/>
                <a:cs typeface="Meiryo UI" pitchFamily="34" charset="-128"/>
              </a:rPr>
              <a:t>淡</a:t>
            </a:r>
            <a:r>
              <a:rPr lang="en-US" altLang="ja-JP" b="0" kern="1200" baseline="0">
                <a:solidFill>
                  <a:schemeClr val="tx1"/>
                </a:solidFill>
                <a:effectLst/>
                <a:latin typeface="Meiryo UI" pitchFamily="34" charset="-128"/>
                <a:ea typeface="Meiryo UI" pitchFamily="34" charset="-128"/>
                <a:cs typeface="Meiryo UI" pitchFamily="34" charset="-128"/>
              </a:rPr>
              <a:t>)] (3 </a:t>
            </a:r>
            <a:r>
              <a:rPr lang="ja-JP" altLang="en-US" b="0" kern="1200" baseline="0">
                <a:solidFill>
                  <a:schemeClr val="tx1"/>
                </a:solidFill>
                <a:effectLst/>
                <a:latin typeface="Meiryo UI" pitchFamily="34" charset="-128"/>
                <a:ea typeface="Meiryo UI" pitchFamily="34" charset="-128"/>
                <a:cs typeface="Meiryo UI" pitchFamily="34" charset="-128"/>
              </a:rPr>
              <a:t>段目、左から </a:t>
            </a:r>
            <a:r>
              <a:rPr lang="en-US" altLang="ja-JP" b="0" kern="1200" baseline="0">
                <a:solidFill>
                  <a:schemeClr val="tx1"/>
                </a:solidFill>
                <a:effectLst/>
                <a:latin typeface="Meiryo UI" pitchFamily="34" charset="-128"/>
                <a:ea typeface="Meiryo UI" pitchFamily="34" charset="-128"/>
                <a:cs typeface="Meiryo UI" pitchFamily="34" charset="-128"/>
              </a:rPr>
              <a:t>6 </a:t>
            </a:r>
            <a:r>
              <a:rPr lang="ja-JP" altLang="en-US" b="0" kern="1200" baseline="0">
                <a:solidFill>
                  <a:schemeClr val="tx1"/>
                </a:solidFill>
                <a:effectLst/>
                <a:latin typeface="Meiryo UI" pitchFamily="34" charset="-128"/>
                <a:ea typeface="Meiryo UI" pitchFamily="34" charset="-128"/>
                <a:cs typeface="Meiryo UI" pitchFamily="34" charset="-128"/>
              </a:rPr>
              <a:t>つ目</a:t>
            </a:r>
            <a:r>
              <a:rPr lang="en-US" altLang="ja-JP" b="0" kern="1200" baseline="0">
                <a:solidFill>
                  <a:schemeClr val="tx1"/>
                </a:solidFill>
                <a:effectLst/>
                <a:latin typeface="Meiryo UI" pitchFamily="34" charset="-128"/>
                <a:ea typeface="Meiryo UI" pitchFamily="34" charset="-128"/>
                <a:cs typeface="Meiryo UI" pitchFamily="34" charset="-128"/>
              </a:rPr>
              <a:t>) </a:t>
            </a:r>
            <a:r>
              <a:rPr lang="ja-JP" altLang="en-US" b="0" kern="1200" baseline="0">
                <a:solidFill>
                  <a:schemeClr val="tx1"/>
                </a:solidFill>
                <a:effectLst/>
                <a:latin typeface="Meiryo UI" pitchFamily="34" charset="-128"/>
                <a:ea typeface="Meiryo UI" pitchFamily="34" charset="-128"/>
                <a:cs typeface="Meiryo UI" pitchFamily="34" charset="-128"/>
              </a:rPr>
              <a:t>を選びます。</a:t>
            </a:r>
            <a:endParaRPr lang="en-US" altLang="ja-JP" b="0" kern="1200" baseline="0">
              <a:solidFill>
                <a:schemeClr val="tx1"/>
              </a:solidFill>
              <a:effectLst/>
              <a:latin typeface="Meiryo UI" pitchFamily="34" charset="-128"/>
              <a:ea typeface="Meiryo UI" pitchFamily="34" charset="-128"/>
              <a:cs typeface="Meiryo UI" pitchFamily="34" charset="-128"/>
            </a:endParaRPr>
          </a:p>
          <a:p>
            <a:pPr marL="0" lvl="0" indent="0">
              <a:buFont typeface="+mj-lt"/>
              <a:buNone/>
            </a:pPr>
            <a:endParaRPr lang="ja-JP" altLang="en-US" baseline="0">
              <a:latin typeface="Meiryo UI" pitchFamily="34" charset="-128"/>
              <a:ea typeface="Meiryo UI" pitchFamily="34" charset="-128"/>
              <a:cs typeface="Meiryo UI" pitchFamily="34" charset="-128"/>
            </a:endParaRPr>
          </a:p>
        </p:txBody>
      </p:sp>
      <p:sp>
        <p:nvSpPr>
          <p:cNvPr id="4" name="Slide Number Placeholder 3"/>
          <p:cNvSpPr>
            <a:spLocks noGrp="1"/>
          </p:cNvSpPr>
          <p:nvPr>
            <p:ph type="sldNum" sz="quarter" idx="10"/>
          </p:nvPr>
        </p:nvSpPr>
        <p:spPr/>
        <p:txBody>
          <a:bodyPr/>
          <a:lstStyle/>
          <a:p>
            <a:pPr>
              <a:defRPr/>
            </a:pPr>
            <a:fld id="{649C13A5-511F-4D4F-B778-6AB878583413}" type="slidenum">
              <a:rPr kumimoji="0" lang="en-US" smtClean="0">
                <a:solidFill>
                  <a:prstClr val="black"/>
                </a:solidFill>
                <a:latin typeface="Trebuchet MS"/>
              </a:rPr>
              <a:pPr>
                <a:defRPr/>
              </a:pPr>
              <a:t>1</a:t>
            </a:fld>
            <a:endParaRPr kumimoji="0" lang="en-US">
              <a:solidFill>
                <a:prstClr val="black"/>
              </a:solidFill>
              <a:latin typeface="Trebuchet MS"/>
            </a:endParaRPr>
          </a:p>
        </p:txBody>
      </p:sp>
    </p:spTree>
    <p:extLst>
      <p:ext uri="{BB962C8B-B14F-4D97-AF65-F5344CB8AC3E}">
        <p14:creationId xmlns:p14="http://schemas.microsoft.com/office/powerpoint/2010/main" val="3491679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483DC404-89AB-4CDF-AF42-30F3553A6C1F}" type="slidenum">
              <a:rPr kumimoji="1" lang="ja-JP" altLang="en-US" smtClean="0"/>
              <a:pPr/>
              <a:t>11</a:t>
            </a:fld>
            <a:endParaRPr kumimoji="1" lang="ja-JP" altLang="en-US"/>
          </a:p>
        </p:txBody>
      </p:sp>
    </p:spTree>
    <p:extLst>
      <p:ext uri="{BB962C8B-B14F-4D97-AF65-F5344CB8AC3E}">
        <p14:creationId xmlns:p14="http://schemas.microsoft.com/office/powerpoint/2010/main" val="2350966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好きなことに夢中になれるって本当に素敵なことです。</a:t>
            </a:r>
            <a:endParaRPr kumimoji="1" lang="en-US" altLang="ja-JP"/>
          </a:p>
          <a:p>
            <a:r>
              <a:rPr kumimoji="1" lang="ja-JP" altLang="en-US"/>
              <a:t>自分の好きなことをより好きになれて、よりハッピーなオタクライフを送れるアプリ、それがヌーマです。</a:t>
            </a:r>
            <a:endParaRPr kumimoji="1" lang="en-US" altLang="ja-JP"/>
          </a:p>
          <a:p>
            <a:endParaRPr kumimoji="1" lang="en-US" altLang="ja-JP" b="0"/>
          </a:p>
          <a:p>
            <a:r>
              <a:rPr kumimoji="1" lang="ja-JP" altLang="en-US"/>
              <a:t>以上です。ありがとうございました。</a:t>
            </a:r>
          </a:p>
        </p:txBody>
      </p:sp>
      <p:sp>
        <p:nvSpPr>
          <p:cNvPr id="4" name="スライド番号プレースホルダー 3"/>
          <p:cNvSpPr>
            <a:spLocks noGrp="1"/>
          </p:cNvSpPr>
          <p:nvPr>
            <p:ph type="sldNum" sz="quarter" idx="10"/>
          </p:nvPr>
        </p:nvSpPr>
        <p:spPr/>
        <p:txBody>
          <a:bodyPr/>
          <a:lstStyle/>
          <a:p>
            <a:fld id="{C452BA0C-F4A9-4F96-A89A-8BD9614A0356}" type="slidenum">
              <a:rPr kumimoji="1" lang="ja-JP" altLang="en-US" smtClean="0"/>
              <a:t>16</a:t>
            </a:fld>
            <a:endParaRPr kumimoji="1" lang="ja-JP" altLang="en-US"/>
          </a:p>
        </p:txBody>
      </p:sp>
    </p:spTree>
    <p:extLst>
      <p:ext uri="{BB962C8B-B14F-4D97-AF65-F5344CB8AC3E}">
        <p14:creationId xmlns:p14="http://schemas.microsoft.com/office/powerpoint/2010/main" val="3575366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C452BA0C-F4A9-4F96-A89A-8BD9614A0356}" type="slidenum">
              <a:rPr kumimoji="1" lang="ja-JP" altLang="en-US" smtClean="0"/>
              <a:t>17</a:t>
            </a:fld>
            <a:endParaRPr kumimoji="1" lang="ja-JP" altLang="en-US"/>
          </a:p>
        </p:txBody>
      </p:sp>
    </p:spTree>
    <p:extLst>
      <p:ext uri="{BB962C8B-B14F-4D97-AF65-F5344CB8AC3E}">
        <p14:creationId xmlns:p14="http://schemas.microsoft.com/office/powerpoint/2010/main" val="3516794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sz="900"/>
            </a:lvl1p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lvl1pPr>
              <a:defRPr sz="900"/>
            </a:lvl1p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lvl1pPr>
              <a:defRPr sz="900"/>
            </a:lvl1p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sp>
        <p:nvSpPr>
          <p:cNvPr id="7" name="Rectangle 6"/>
          <p:cNvSpPr/>
          <p:nvPr userDrawn="1"/>
        </p:nvSpPr>
        <p:spPr>
          <a:xfrm>
            <a:off x="0" y="0"/>
            <a:ext cx="12192000" cy="1614482"/>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8" name="Rectangle 7"/>
          <p:cNvSpPr/>
          <p:nvPr userDrawn="1"/>
        </p:nvSpPr>
        <p:spPr>
          <a:xfrm>
            <a:off x="0" y="4485737"/>
            <a:ext cx="12192000" cy="2372264"/>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0" name="Freeform 5"/>
          <p:cNvSpPr>
            <a:spLocks/>
          </p:cNvSpPr>
          <p:nvPr userDrawn="1"/>
        </p:nvSpPr>
        <p:spPr bwMode="auto">
          <a:xfrm flipH="1">
            <a:off x="0" y="-1"/>
            <a:ext cx="12192000" cy="1236133"/>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a:gsLst>
              <a:gs pos="0">
                <a:schemeClr val="tx1">
                  <a:alpha val="50000"/>
                </a:schemeClr>
              </a:gs>
              <a:gs pos="35000">
                <a:schemeClr val="tx1">
                  <a:alpha val="20000"/>
                </a:schemeClr>
              </a:gs>
              <a:gs pos="100000">
                <a:schemeClr val="tx1">
                  <a:alpha val="25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4" name="Freeform 5"/>
          <p:cNvSpPr>
            <a:spLocks/>
          </p:cNvSpPr>
          <p:nvPr userDrawn="1"/>
        </p:nvSpPr>
        <p:spPr bwMode="auto">
          <a:xfrm>
            <a:off x="0" y="653038"/>
            <a:ext cx="12192000" cy="1307726"/>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a:gsLst>
              <a:gs pos="0">
                <a:schemeClr val="tx1">
                  <a:alpha val="50000"/>
                </a:schemeClr>
              </a:gs>
              <a:gs pos="35000">
                <a:schemeClr val="tx1">
                  <a:alpha val="20000"/>
                </a:schemeClr>
              </a:gs>
              <a:gs pos="100000">
                <a:schemeClr val="tx1">
                  <a:alpha val="25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5" name="Freeform 6"/>
          <p:cNvSpPr>
            <a:spLocks/>
          </p:cNvSpPr>
          <p:nvPr userDrawn="1"/>
        </p:nvSpPr>
        <p:spPr bwMode="auto">
          <a:xfrm flipH="1">
            <a:off x="0" y="5207597"/>
            <a:ext cx="12192000" cy="928544"/>
          </a:xfrm>
          <a:custGeom>
            <a:avLst/>
            <a:gdLst>
              <a:gd name="T0" fmla="*/ 2880 w 2880"/>
              <a:gd name="T1" fmla="*/ 226 h 469"/>
              <a:gd name="T2" fmla="*/ 2880 w 2880"/>
              <a:gd name="T3" fmla="*/ 469 h 469"/>
              <a:gd name="T4" fmla="*/ 2303 w 2880"/>
              <a:gd name="T5" fmla="*/ 197 h 469"/>
              <a:gd name="T6" fmla="*/ 1214 w 2880"/>
              <a:gd name="T7" fmla="*/ 337 h 469"/>
              <a:gd name="T8" fmla="*/ 0 w 2880"/>
              <a:gd name="T9" fmla="*/ 255 h 469"/>
              <a:gd name="T10" fmla="*/ 0 w 2880"/>
              <a:gd name="T11" fmla="*/ 80 h 469"/>
              <a:gd name="T12" fmla="*/ 1205 w 2880"/>
              <a:gd name="T13" fmla="*/ 309 h 469"/>
              <a:gd name="T14" fmla="*/ 2323 w 2880"/>
              <a:gd name="T15" fmla="*/ 6 h 469"/>
              <a:gd name="T16" fmla="*/ 288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2880" y="226"/>
                </a:moveTo>
                <a:cubicBezTo>
                  <a:pt x="2880" y="469"/>
                  <a:pt x="2880" y="469"/>
                  <a:pt x="2880" y="469"/>
                </a:cubicBezTo>
                <a:cubicBezTo>
                  <a:pt x="2880" y="469"/>
                  <a:pt x="2756" y="214"/>
                  <a:pt x="2303" y="197"/>
                </a:cubicBezTo>
                <a:cubicBezTo>
                  <a:pt x="1984" y="186"/>
                  <a:pt x="1688" y="291"/>
                  <a:pt x="1214" y="337"/>
                </a:cubicBezTo>
                <a:cubicBezTo>
                  <a:pt x="437" y="412"/>
                  <a:pt x="0" y="255"/>
                  <a:pt x="0" y="255"/>
                </a:cubicBezTo>
                <a:cubicBezTo>
                  <a:pt x="0" y="80"/>
                  <a:pt x="0" y="80"/>
                  <a:pt x="0" y="80"/>
                </a:cubicBezTo>
                <a:cubicBezTo>
                  <a:pt x="0" y="80"/>
                  <a:pt x="904" y="335"/>
                  <a:pt x="1205" y="309"/>
                </a:cubicBezTo>
                <a:cubicBezTo>
                  <a:pt x="1486" y="285"/>
                  <a:pt x="2001" y="11"/>
                  <a:pt x="2323" y="6"/>
                </a:cubicBezTo>
                <a:cubicBezTo>
                  <a:pt x="2645" y="0"/>
                  <a:pt x="2880" y="226"/>
                  <a:pt x="2880" y="226"/>
                </a:cubicBezTo>
                <a:close/>
              </a:path>
            </a:pathLst>
          </a:custGeom>
          <a:gradFill>
            <a:gsLst>
              <a:gs pos="0">
                <a:schemeClr val="tx1">
                  <a:alpha val="50000"/>
                </a:schemeClr>
              </a:gs>
              <a:gs pos="35000">
                <a:schemeClr val="tx1">
                  <a:alpha val="20000"/>
                </a:schemeClr>
              </a:gs>
              <a:gs pos="100000">
                <a:schemeClr val="tx1">
                  <a:alpha val="25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6" name="Freeform 7"/>
          <p:cNvSpPr>
            <a:spLocks/>
          </p:cNvSpPr>
          <p:nvPr userDrawn="1"/>
        </p:nvSpPr>
        <p:spPr bwMode="auto">
          <a:xfrm flipH="1">
            <a:off x="0" y="4792133"/>
            <a:ext cx="12192000" cy="1311400"/>
          </a:xfrm>
          <a:custGeom>
            <a:avLst/>
            <a:gdLst>
              <a:gd name="T0" fmla="*/ 0 w 2880"/>
              <a:gd name="T1" fmla="*/ 226 h 469"/>
              <a:gd name="T2" fmla="*/ 0 w 2880"/>
              <a:gd name="T3" fmla="*/ 469 h 469"/>
              <a:gd name="T4" fmla="*/ 577 w 2880"/>
              <a:gd name="T5" fmla="*/ 197 h 469"/>
              <a:gd name="T6" fmla="*/ 1666 w 2880"/>
              <a:gd name="T7" fmla="*/ 336 h 469"/>
              <a:gd name="T8" fmla="*/ 2880 w 2880"/>
              <a:gd name="T9" fmla="*/ 254 h 469"/>
              <a:gd name="T10" fmla="*/ 2880 w 2880"/>
              <a:gd name="T11" fmla="*/ 79 h 469"/>
              <a:gd name="T12" fmla="*/ 1675 w 2880"/>
              <a:gd name="T13" fmla="*/ 308 h 469"/>
              <a:gd name="T14" fmla="*/ 557 w 2880"/>
              <a:gd name="T15" fmla="*/ 5 h 469"/>
              <a:gd name="T16" fmla="*/ 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0" y="226"/>
                </a:moveTo>
                <a:cubicBezTo>
                  <a:pt x="0" y="469"/>
                  <a:pt x="0" y="469"/>
                  <a:pt x="0" y="469"/>
                </a:cubicBezTo>
                <a:cubicBezTo>
                  <a:pt x="0" y="469"/>
                  <a:pt x="124" y="213"/>
                  <a:pt x="577" y="197"/>
                </a:cubicBezTo>
                <a:cubicBezTo>
                  <a:pt x="896" y="185"/>
                  <a:pt x="1192" y="290"/>
                  <a:pt x="1666" y="336"/>
                </a:cubicBezTo>
                <a:cubicBezTo>
                  <a:pt x="2443" y="412"/>
                  <a:pt x="2880" y="254"/>
                  <a:pt x="2880" y="254"/>
                </a:cubicBezTo>
                <a:cubicBezTo>
                  <a:pt x="2880" y="79"/>
                  <a:pt x="2880" y="79"/>
                  <a:pt x="2880" y="79"/>
                </a:cubicBezTo>
                <a:cubicBezTo>
                  <a:pt x="2880" y="79"/>
                  <a:pt x="1976" y="334"/>
                  <a:pt x="1675" y="308"/>
                </a:cubicBezTo>
                <a:cubicBezTo>
                  <a:pt x="1395" y="284"/>
                  <a:pt x="879" y="11"/>
                  <a:pt x="557" y="5"/>
                </a:cubicBezTo>
                <a:cubicBezTo>
                  <a:pt x="235" y="0"/>
                  <a:pt x="0" y="226"/>
                  <a:pt x="0" y="226"/>
                </a:cubicBezTo>
                <a:close/>
              </a:path>
            </a:pathLst>
          </a:custGeom>
          <a:gradFill>
            <a:gsLst>
              <a:gs pos="0">
                <a:schemeClr val="tx1">
                  <a:alpha val="50000"/>
                </a:schemeClr>
              </a:gs>
              <a:gs pos="35000">
                <a:schemeClr val="tx1">
                  <a:alpha val="20000"/>
                </a:schemeClr>
              </a:gs>
              <a:gs pos="100000">
                <a:schemeClr val="tx1">
                  <a:alpha val="25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64" name="Group 63"/>
          <p:cNvGrpSpPr/>
          <p:nvPr userDrawn="1"/>
        </p:nvGrpSpPr>
        <p:grpSpPr>
          <a:xfrm>
            <a:off x="0" y="1826214"/>
            <a:ext cx="12192000" cy="787591"/>
            <a:chOff x="0" y="1757974"/>
            <a:chExt cx="9144000" cy="787591"/>
          </a:xfrm>
        </p:grpSpPr>
        <p:sp>
          <p:nvSpPr>
            <p:cNvPr id="61" name="Rectangle 60"/>
            <p:cNvSpPr/>
            <p:nvPr userDrawn="1"/>
          </p:nvSpPr>
          <p:spPr>
            <a:xfrm>
              <a:off x="0" y="1757974"/>
              <a:ext cx="9144000" cy="327804"/>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62" name="Rectangle 61"/>
            <p:cNvSpPr/>
            <p:nvPr userDrawn="1"/>
          </p:nvSpPr>
          <p:spPr>
            <a:xfrm>
              <a:off x="0" y="2232425"/>
              <a:ext cx="9144000" cy="138023"/>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63" name="Rectangle 62"/>
            <p:cNvSpPr/>
            <p:nvPr userDrawn="1"/>
          </p:nvSpPr>
          <p:spPr>
            <a:xfrm>
              <a:off x="0" y="2499846"/>
              <a:ext cx="9144000" cy="45719"/>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grpSp>
      <p:grpSp>
        <p:nvGrpSpPr>
          <p:cNvPr id="65" name="Group 64"/>
          <p:cNvGrpSpPr/>
          <p:nvPr userDrawn="1"/>
        </p:nvGrpSpPr>
        <p:grpSpPr>
          <a:xfrm flipH="1">
            <a:off x="314670" y="3637911"/>
            <a:ext cx="1181901" cy="3139424"/>
            <a:chOff x="-1028119" y="544938"/>
            <a:chExt cx="1194223" cy="4229538"/>
          </a:xfrm>
        </p:grpSpPr>
        <p:sp>
          <p:nvSpPr>
            <p:cNvPr id="66" name="Oval 65"/>
            <p:cNvSpPr/>
            <p:nvPr userDrawn="1"/>
          </p:nvSpPr>
          <p:spPr>
            <a:xfrm>
              <a:off x="-837875" y="3671650"/>
              <a:ext cx="699852" cy="699852"/>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67" name="Oval 66"/>
            <p:cNvSpPr/>
            <p:nvPr userDrawn="1"/>
          </p:nvSpPr>
          <p:spPr>
            <a:xfrm>
              <a:off x="-1028119" y="1478437"/>
              <a:ext cx="662409" cy="662409"/>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68" name="Oval 67"/>
            <p:cNvSpPr/>
            <p:nvPr userDrawn="1"/>
          </p:nvSpPr>
          <p:spPr>
            <a:xfrm>
              <a:off x="-1020479" y="782527"/>
              <a:ext cx="1109133" cy="1109133"/>
            </a:xfrm>
            <a:prstGeom prst="ellipse">
              <a:avLst/>
            </a:prstGeom>
            <a:gradFill flip="none" rotWithShape="1">
              <a:gsLst>
                <a:gs pos="0">
                  <a:schemeClr val="accent4">
                    <a:tint val="50000"/>
                    <a:satMod val="300000"/>
                    <a:alpha val="5000"/>
                  </a:schemeClr>
                </a:gs>
                <a:gs pos="35000">
                  <a:schemeClr val="accent4">
                    <a:tint val="37000"/>
                    <a:satMod val="300000"/>
                    <a:alpha val="10000"/>
                  </a:schemeClr>
                </a:gs>
                <a:gs pos="100000">
                  <a:schemeClr val="tx1">
                    <a:alpha val="2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69" name="Oval 68"/>
            <p:cNvSpPr/>
            <p:nvPr userDrawn="1"/>
          </p:nvSpPr>
          <p:spPr>
            <a:xfrm>
              <a:off x="-662408" y="2308171"/>
              <a:ext cx="381787" cy="381787"/>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0" name="Oval 69"/>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1" name="Oval 70"/>
            <p:cNvSpPr/>
            <p:nvPr userDrawn="1"/>
          </p:nvSpPr>
          <p:spPr>
            <a:xfrm>
              <a:off x="-788027" y="4263358"/>
              <a:ext cx="384745" cy="384745"/>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2" name="Oval 71"/>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3" name="Oval 72"/>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4" name="Oval 73"/>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5" name="Oval 74"/>
            <p:cNvSpPr/>
            <p:nvPr userDrawn="1"/>
          </p:nvSpPr>
          <p:spPr>
            <a:xfrm>
              <a:off x="-914400" y="2667000"/>
              <a:ext cx="126373" cy="126373"/>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6" name="Oval 75"/>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7" name="Oval 76"/>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8" name="Oval 77"/>
            <p:cNvSpPr/>
            <p:nvPr userDrawn="1"/>
          </p:nvSpPr>
          <p:spPr>
            <a:xfrm>
              <a:off x="-819621" y="3602971"/>
              <a:ext cx="272692" cy="27269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79" name="Oval 78"/>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80" name="Oval 79"/>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81" name="Oval 80"/>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82" name="Oval 81"/>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grpSp>
      <p:grpSp>
        <p:nvGrpSpPr>
          <p:cNvPr id="17" name="Group 16"/>
          <p:cNvGrpSpPr/>
          <p:nvPr userDrawn="1"/>
        </p:nvGrpSpPr>
        <p:grpSpPr>
          <a:xfrm>
            <a:off x="118206" y="12213"/>
            <a:ext cx="10543001" cy="3467973"/>
            <a:chOff x="-1028119" y="544938"/>
            <a:chExt cx="9643677" cy="4229538"/>
          </a:xfrm>
        </p:grpSpPr>
        <p:sp>
          <p:nvSpPr>
            <p:cNvPr id="18" name="Oval 17"/>
            <p:cNvSpPr/>
            <p:nvPr userDrawn="1"/>
          </p:nvSpPr>
          <p:spPr>
            <a:xfrm>
              <a:off x="-837875" y="3671650"/>
              <a:ext cx="699852" cy="69985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9" name="Oval 18"/>
            <p:cNvSpPr/>
            <p:nvPr userDrawn="1"/>
          </p:nvSpPr>
          <p:spPr>
            <a:xfrm>
              <a:off x="-1028119" y="1478437"/>
              <a:ext cx="662409" cy="662409"/>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0" name="Oval 19"/>
            <p:cNvSpPr/>
            <p:nvPr userDrawn="1"/>
          </p:nvSpPr>
          <p:spPr>
            <a:xfrm>
              <a:off x="-1020479" y="782527"/>
              <a:ext cx="1109133" cy="110913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1" name="Oval 20"/>
            <p:cNvSpPr/>
            <p:nvPr userDrawn="1"/>
          </p:nvSpPr>
          <p:spPr>
            <a:xfrm>
              <a:off x="-662408" y="2308171"/>
              <a:ext cx="381787" cy="3817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2" name="Oval 21"/>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3" name="Oval 22"/>
            <p:cNvSpPr/>
            <p:nvPr userDrawn="1"/>
          </p:nvSpPr>
          <p:spPr>
            <a:xfrm>
              <a:off x="-788027" y="4263358"/>
              <a:ext cx="384745" cy="384745"/>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4" name="Oval 23"/>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5" name="Oval 24"/>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6" name="Oval 25"/>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7" name="Oval 26"/>
            <p:cNvSpPr/>
            <p:nvPr userDrawn="1"/>
          </p:nvSpPr>
          <p:spPr>
            <a:xfrm>
              <a:off x="-914400" y="26670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8" name="Oval 27"/>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9" name="Oval 28"/>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0" name="Oval 29"/>
            <p:cNvSpPr/>
            <p:nvPr userDrawn="1"/>
          </p:nvSpPr>
          <p:spPr>
            <a:xfrm>
              <a:off x="-819621" y="3602971"/>
              <a:ext cx="272692" cy="27269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1" name="Oval 30"/>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2" name="Oval 31"/>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3" name="Oval 32"/>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4" name="Oval 33"/>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5" name="Oval 34"/>
            <p:cNvSpPr/>
            <p:nvPr userDrawn="1"/>
          </p:nvSpPr>
          <p:spPr>
            <a:xfrm>
              <a:off x="4439766" y="851221"/>
              <a:ext cx="381787" cy="3817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6" name="Oval 35"/>
            <p:cNvSpPr/>
            <p:nvPr userDrawn="1"/>
          </p:nvSpPr>
          <p:spPr>
            <a:xfrm>
              <a:off x="3097462" y="1949900"/>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7" name="Oval 36"/>
            <p:cNvSpPr/>
            <p:nvPr userDrawn="1"/>
          </p:nvSpPr>
          <p:spPr>
            <a:xfrm>
              <a:off x="8489186" y="671310"/>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8" name="Oval 37"/>
            <p:cNvSpPr/>
            <p:nvPr userDrawn="1"/>
          </p:nvSpPr>
          <p:spPr>
            <a:xfrm>
              <a:off x="741735" y="948238"/>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9" name="Oval 38"/>
            <p:cNvSpPr/>
            <p:nvPr userDrawn="1"/>
          </p:nvSpPr>
          <p:spPr>
            <a:xfrm>
              <a:off x="2224237" y="628092"/>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grpSp>
      <p:sp>
        <p:nvSpPr>
          <p:cNvPr id="2" name="Title 1"/>
          <p:cNvSpPr>
            <a:spLocks noGrp="1"/>
          </p:cNvSpPr>
          <p:nvPr>
            <p:ph type="ctrTitle" hasCustomPrompt="1"/>
          </p:nvPr>
        </p:nvSpPr>
        <p:spPr>
          <a:xfrm>
            <a:off x="914400" y="2328824"/>
            <a:ext cx="10363200" cy="1470025"/>
          </a:xfrm>
        </p:spPr>
        <p:txBody>
          <a:bodyPr anchor="b"/>
          <a:lstStyle>
            <a:lvl1pPr algn="ctr">
              <a:defRPr>
                <a:solidFill>
                  <a:schemeClr val="tx1"/>
                </a:solidFill>
              </a:defRPr>
            </a:lvl1pPr>
          </a:lstStyle>
          <a:p>
            <a:r>
              <a:rPr lang="en-US"/>
              <a:t>Click to edit </a:t>
            </a:r>
            <a:br>
              <a:rPr lang="en-US"/>
            </a:br>
            <a:r>
              <a:rPr lang="en-US"/>
              <a:t>Master title style</a:t>
            </a:r>
          </a:p>
        </p:txBody>
      </p:sp>
      <p:sp>
        <p:nvSpPr>
          <p:cNvPr id="3" name="Subtitle 2"/>
          <p:cNvSpPr>
            <a:spLocks noGrp="1"/>
          </p:cNvSpPr>
          <p:nvPr>
            <p:ph type="subTitle" idx="1" hasCustomPrompt="1"/>
          </p:nvPr>
        </p:nvSpPr>
        <p:spPr>
          <a:xfrm>
            <a:off x="914400" y="3694734"/>
            <a:ext cx="10363200" cy="877267"/>
          </a:xfrm>
        </p:spPr>
        <p:txBody>
          <a:bodyPr/>
          <a:lstStyle>
            <a:lvl1pPr marL="0" indent="0" algn="ctr">
              <a:buNone/>
              <a:defRPr sz="2400">
                <a:solidFill>
                  <a:schemeClr val="accent4">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a:t>
            </a:r>
            <a:br>
              <a:rPr lang="en-US"/>
            </a:br>
            <a:r>
              <a:rPr lang="en-US"/>
              <a:t>subtitle style</a:t>
            </a:r>
          </a:p>
        </p:txBody>
      </p:sp>
    </p:spTree>
    <p:extLst>
      <p:ext uri="{BB962C8B-B14F-4D97-AF65-F5344CB8AC3E}">
        <p14:creationId xmlns:p14="http://schemas.microsoft.com/office/powerpoint/2010/main" val="2950001826"/>
      </p:ext>
    </p:extLst>
  </p:cSld>
  <p:clrMapOvr>
    <a:masterClrMapping/>
  </p:clrMapOvr>
  <p:transition>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タイトル付きの&#10;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1439332"/>
            <a:ext cx="6815667" cy="4978666"/>
          </a:xfrm>
        </p:spPr>
        <p:txBody>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1524001" y="1435100"/>
            <a:ext cx="3096684" cy="4983163"/>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sp>
        <p:nvSpPr>
          <p:cNvPr id="8" name="Title 1"/>
          <p:cNvSpPr>
            <a:spLocks noGrp="1"/>
          </p:cNvSpPr>
          <p:nvPr>
            <p:ph type="title"/>
          </p:nvPr>
        </p:nvSpPr>
        <p:spPr>
          <a:xfrm>
            <a:off x="1308290" y="198435"/>
            <a:ext cx="10274108" cy="1143000"/>
          </a:xfrm>
        </p:spPr>
        <p:txBody>
          <a:bodyPr/>
          <a:lstStyle>
            <a:lvl1pPr>
              <a:defRPr/>
            </a:lvl1pPr>
          </a:lstStyle>
          <a:p>
            <a:r>
              <a:rPr lang="ja-JP" altLang="en-US"/>
              <a:t>マスター タイトルの書式設定</a:t>
            </a:r>
            <a:endParaRPr lang="en-US"/>
          </a:p>
        </p:txBody>
      </p:sp>
    </p:spTree>
    <p:extLst>
      <p:ext uri="{BB962C8B-B14F-4D97-AF65-F5344CB8AC3E}">
        <p14:creationId xmlns:p14="http://schemas.microsoft.com/office/powerpoint/2010/main" val="4292792634"/>
      </p:ext>
    </p:extLst>
  </p:cSld>
  <p:clrMapOvr>
    <a:masterClrMapping/>
  </p:clrMapOvr>
  <p:transition>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タイトル付きの図">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524001" y="1507067"/>
            <a:ext cx="10058400" cy="38523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1524001" y="5401734"/>
            <a:ext cx="10080977" cy="101653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sp>
        <p:nvSpPr>
          <p:cNvPr id="8" name="Title 1"/>
          <p:cNvSpPr>
            <a:spLocks noGrp="1"/>
          </p:cNvSpPr>
          <p:nvPr>
            <p:ph type="title"/>
          </p:nvPr>
        </p:nvSpPr>
        <p:spPr>
          <a:xfrm>
            <a:off x="1308290" y="198435"/>
            <a:ext cx="10274108" cy="1143000"/>
          </a:xfrm>
        </p:spPr>
        <p:txBody>
          <a:bodyPr/>
          <a:lstStyle/>
          <a:p>
            <a:r>
              <a:rPr lang="ja-JP" altLang="en-US"/>
              <a:t>マスター タイトルの書式設定</a:t>
            </a:r>
            <a:endParaRPr lang="en-US"/>
          </a:p>
        </p:txBody>
      </p:sp>
    </p:spTree>
    <p:extLst>
      <p:ext uri="{BB962C8B-B14F-4D97-AF65-F5344CB8AC3E}">
        <p14:creationId xmlns:p14="http://schemas.microsoft.com/office/powerpoint/2010/main" val="1920725732"/>
      </p:ext>
    </p:extLst>
  </p:cSld>
  <p:clrMapOvr>
    <a:masterClrMapping/>
  </p:clrMapOvr>
  <p:transition>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ACF4D067-4ADC-4E44-A8E1-EC6D134DA828}" type="datetimeFigureOut">
              <a:rPr lang="en-US" smtClean="0"/>
              <a:pPr/>
              <a:t>3/6/2018</a:t>
            </a:fld>
            <a:endParaRPr lang="en-US"/>
          </a:p>
        </p:txBody>
      </p:sp>
      <p:sp>
        <p:nvSpPr>
          <p:cNvPr id="5" name="フッター プレースホルダー 4"/>
          <p:cNvSpPr>
            <a:spLocks noGrp="1"/>
          </p:cNvSpPr>
          <p:nvPr>
            <p:ph type="ftr" sz="quarter" idx="11"/>
          </p:nvPr>
        </p:nvSpPr>
        <p:spPr/>
        <p:txBody>
          <a:bodyPr/>
          <a:lstStyle/>
          <a:p>
            <a:endParaRPr lang="en-US"/>
          </a:p>
        </p:txBody>
      </p:sp>
      <p:sp>
        <p:nvSpPr>
          <p:cNvPr id="6" name="スライド番号プレースホルダー 5"/>
          <p:cNvSpPr>
            <a:spLocks noGrp="1"/>
          </p:cNvSpPr>
          <p:nvPr>
            <p:ph type="sldNum" sz="quarter" idx="12"/>
          </p:nvPr>
        </p:nvSpPr>
        <p:spPr/>
        <p:txBody>
          <a:bodyPr/>
          <a:lstStyle/>
          <a:p>
            <a:fld id="{08A7F96F-1D34-4AD8-A324-DDD9B7126D3B}" type="slidenum">
              <a:rPr lang="en-US" smtClean="0"/>
              <a:pPr/>
              <a:t>‹#›</a:t>
            </a:fld>
            <a:endParaRPr lang="en-US"/>
          </a:p>
        </p:txBody>
      </p:sp>
      <p:sp>
        <p:nvSpPr>
          <p:cNvPr id="7" name="Rectangle 6"/>
          <p:cNvSpPr/>
          <p:nvPr userDrawn="1"/>
        </p:nvSpPr>
        <p:spPr>
          <a:xfrm>
            <a:off x="0" y="0"/>
            <a:ext cx="12192000" cy="1614482"/>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8" name="Rectangle 7"/>
          <p:cNvSpPr/>
          <p:nvPr userDrawn="1"/>
        </p:nvSpPr>
        <p:spPr>
          <a:xfrm>
            <a:off x="0" y="4485737"/>
            <a:ext cx="12192000" cy="2372264"/>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9" name="Freeform 5"/>
          <p:cNvSpPr>
            <a:spLocks/>
          </p:cNvSpPr>
          <p:nvPr userDrawn="1"/>
        </p:nvSpPr>
        <p:spPr bwMode="auto">
          <a:xfrm flipH="1">
            <a:off x="0" y="-1"/>
            <a:ext cx="12192000" cy="1236133"/>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a:gsLst>
              <a:gs pos="0">
                <a:schemeClr val="tx1">
                  <a:alpha val="50000"/>
                </a:schemeClr>
              </a:gs>
              <a:gs pos="35000">
                <a:schemeClr val="tx1">
                  <a:alpha val="20000"/>
                </a:schemeClr>
              </a:gs>
              <a:gs pos="100000">
                <a:schemeClr val="tx1">
                  <a:alpha val="25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sz="1800"/>
          </a:p>
        </p:txBody>
      </p:sp>
      <p:sp>
        <p:nvSpPr>
          <p:cNvPr id="10" name="Freeform 5"/>
          <p:cNvSpPr>
            <a:spLocks/>
          </p:cNvSpPr>
          <p:nvPr userDrawn="1"/>
        </p:nvSpPr>
        <p:spPr bwMode="auto">
          <a:xfrm>
            <a:off x="0" y="653038"/>
            <a:ext cx="12192000" cy="1307726"/>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a:gsLst>
              <a:gs pos="0">
                <a:schemeClr val="tx1">
                  <a:alpha val="50000"/>
                </a:schemeClr>
              </a:gs>
              <a:gs pos="35000">
                <a:schemeClr val="tx1">
                  <a:alpha val="20000"/>
                </a:schemeClr>
              </a:gs>
              <a:gs pos="100000">
                <a:schemeClr val="tx1">
                  <a:alpha val="25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sz="1800"/>
          </a:p>
        </p:txBody>
      </p:sp>
      <p:sp>
        <p:nvSpPr>
          <p:cNvPr id="11" name="Freeform 6"/>
          <p:cNvSpPr>
            <a:spLocks/>
          </p:cNvSpPr>
          <p:nvPr userDrawn="1"/>
        </p:nvSpPr>
        <p:spPr bwMode="auto">
          <a:xfrm flipH="1">
            <a:off x="0" y="5207597"/>
            <a:ext cx="12192000" cy="928544"/>
          </a:xfrm>
          <a:custGeom>
            <a:avLst/>
            <a:gdLst>
              <a:gd name="T0" fmla="*/ 2880 w 2880"/>
              <a:gd name="T1" fmla="*/ 226 h 469"/>
              <a:gd name="T2" fmla="*/ 2880 w 2880"/>
              <a:gd name="T3" fmla="*/ 469 h 469"/>
              <a:gd name="T4" fmla="*/ 2303 w 2880"/>
              <a:gd name="T5" fmla="*/ 197 h 469"/>
              <a:gd name="T6" fmla="*/ 1214 w 2880"/>
              <a:gd name="T7" fmla="*/ 337 h 469"/>
              <a:gd name="T8" fmla="*/ 0 w 2880"/>
              <a:gd name="T9" fmla="*/ 255 h 469"/>
              <a:gd name="T10" fmla="*/ 0 w 2880"/>
              <a:gd name="T11" fmla="*/ 80 h 469"/>
              <a:gd name="T12" fmla="*/ 1205 w 2880"/>
              <a:gd name="T13" fmla="*/ 309 h 469"/>
              <a:gd name="T14" fmla="*/ 2323 w 2880"/>
              <a:gd name="T15" fmla="*/ 6 h 469"/>
              <a:gd name="T16" fmla="*/ 288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2880" y="226"/>
                </a:moveTo>
                <a:cubicBezTo>
                  <a:pt x="2880" y="469"/>
                  <a:pt x="2880" y="469"/>
                  <a:pt x="2880" y="469"/>
                </a:cubicBezTo>
                <a:cubicBezTo>
                  <a:pt x="2880" y="469"/>
                  <a:pt x="2756" y="214"/>
                  <a:pt x="2303" y="197"/>
                </a:cubicBezTo>
                <a:cubicBezTo>
                  <a:pt x="1984" y="186"/>
                  <a:pt x="1688" y="291"/>
                  <a:pt x="1214" y="337"/>
                </a:cubicBezTo>
                <a:cubicBezTo>
                  <a:pt x="437" y="412"/>
                  <a:pt x="0" y="255"/>
                  <a:pt x="0" y="255"/>
                </a:cubicBezTo>
                <a:cubicBezTo>
                  <a:pt x="0" y="80"/>
                  <a:pt x="0" y="80"/>
                  <a:pt x="0" y="80"/>
                </a:cubicBezTo>
                <a:cubicBezTo>
                  <a:pt x="0" y="80"/>
                  <a:pt x="904" y="335"/>
                  <a:pt x="1205" y="309"/>
                </a:cubicBezTo>
                <a:cubicBezTo>
                  <a:pt x="1486" y="285"/>
                  <a:pt x="2001" y="11"/>
                  <a:pt x="2323" y="6"/>
                </a:cubicBezTo>
                <a:cubicBezTo>
                  <a:pt x="2645" y="0"/>
                  <a:pt x="2880" y="226"/>
                  <a:pt x="2880" y="226"/>
                </a:cubicBezTo>
                <a:close/>
              </a:path>
            </a:pathLst>
          </a:custGeom>
          <a:gradFill>
            <a:gsLst>
              <a:gs pos="0">
                <a:schemeClr val="tx1">
                  <a:alpha val="50000"/>
                </a:schemeClr>
              </a:gs>
              <a:gs pos="35000">
                <a:schemeClr val="tx1">
                  <a:alpha val="20000"/>
                </a:schemeClr>
              </a:gs>
              <a:gs pos="100000">
                <a:schemeClr val="tx1">
                  <a:alpha val="25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sz="1800"/>
          </a:p>
        </p:txBody>
      </p:sp>
      <p:sp>
        <p:nvSpPr>
          <p:cNvPr id="12" name="Freeform 7"/>
          <p:cNvSpPr>
            <a:spLocks/>
          </p:cNvSpPr>
          <p:nvPr userDrawn="1"/>
        </p:nvSpPr>
        <p:spPr bwMode="auto">
          <a:xfrm flipH="1">
            <a:off x="0" y="4792133"/>
            <a:ext cx="12192000" cy="1311400"/>
          </a:xfrm>
          <a:custGeom>
            <a:avLst/>
            <a:gdLst>
              <a:gd name="T0" fmla="*/ 0 w 2880"/>
              <a:gd name="T1" fmla="*/ 226 h 469"/>
              <a:gd name="T2" fmla="*/ 0 w 2880"/>
              <a:gd name="T3" fmla="*/ 469 h 469"/>
              <a:gd name="T4" fmla="*/ 577 w 2880"/>
              <a:gd name="T5" fmla="*/ 197 h 469"/>
              <a:gd name="T6" fmla="*/ 1666 w 2880"/>
              <a:gd name="T7" fmla="*/ 336 h 469"/>
              <a:gd name="T8" fmla="*/ 2880 w 2880"/>
              <a:gd name="T9" fmla="*/ 254 h 469"/>
              <a:gd name="T10" fmla="*/ 2880 w 2880"/>
              <a:gd name="T11" fmla="*/ 79 h 469"/>
              <a:gd name="T12" fmla="*/ 1675 w 2880"/>
              <a:gd name="T13" fmla="*/ 308 h 469"/>
              <a:gd name="T14" fmla="*/ 557 w 2880"/>
              <a:gd name="T15" fmla="*/ 5 h 469"/>
              <a:gd name="T16" fmla="*/ 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0" y="226"/>
                </a:moveTo>
                <a:cubicBezTo>
                  <a:pt x="0" y="469"/>
                  <a:pt x="0" y="469"/>
                  <a:pt x="0" y="469"/>
                </a:cubicBezTo>
                <a:cubicBezTo>
                  <a:pt x="0" y="469"/>
                  <a:pt x="124" y="213"/>
                  <a:pt x="577" y="197"/>
                </a:cubicBezTo>
                <a:cubicBezTo>
                  <a:pt x="896" y="185"/>
                  <a:pt x="1192" y="290"/>
                  <a:pt x="1666" y="336"/>
                </a:cubicBezTo>
                <a:cubicBezTo>
                  <a:pt x="2443" y="412"/>
                  <a:pt x="2880" y="254"/>
                  <a:pt x="2880" y="254"/>
                </a:cubicBezTo>
                <a:cubicBezTo>
                  <a:pt x="2880" y="79"/>
                  <a:pt x="2880" y="79"/>
                  <a:pt x="2880" y="79"/>
                </a:cubicBezTo>
                <a:cubicBezTo>
                  <a:pt x="2880" y="79"/>
                  <a:pt x="1976" y="334"/>
                  <a:pt x="1675" y="308"/>
                </a:cubicBezTo>
                <a:cubicBezTo>
                  <a:pt x="1395" y="284"/>
                  <a:pt x="879" y="11"/>
                  <a:pt x="557" y="5"/>
                </a:cubicBezTo>
                <a:cubicBezTo>
                  <a:pt x="235" y="0"/>
                  <a:pt x="0" y="226"/>
                  <a:pt x="0" y="226"/>
                </a:cubicBezTo>
                <a:close/>
              </a:path>
            </a:pathLst>
          </a:custGeom>
          <a:gradFill>
            <a:gsLst>
              <a:gs pos="0">
                <a:schemeClr val="tx1">
                  <a:alpha val="50000"/>
                </a:schemeClr>
              </a:gs>
              <a:gs pos="35000">
                <a:schemeClr val="tx1">
                  <a:alpha val="20000"/>
                </a:schemeClr>
              </a:gs>
              <a:gs pos="100000">
                <a:schemeClr val="tx1">
                  <a:alpha val="25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sz="1800"/>
          </a:p>
        </p:txBody>
      </p:sp>
      <p:grpSp>
        <p:nvGrpSpPr>
          <p:cNvPr id="13" name="Group 63"/>
          <p:cNvGrpSpPr/>
          <p:nvPr userDrawn="1"/>
        </p:nvGrpSpPr>
        <p:grpSpPr>
          <a:xfrm>
            <a:off x="0" y="1826214"/>
            <a:ext cx="12192000" cy="787591"/>
            <a:chOff x="0" y="1757974"/>
            <a:chExt cx="9144000" cy="787591"/>
          </a:xfrm>
        </p:grpSpPr>
        <p:sp>
          <p:nvSpPr>
            <p:cNvPr id="14" name="Rectangle 60"/>
            <p:cNvSpPr/>
            <p:nvPr userDrawn="1"/>
          </p:nvSpPr>
          <p:spPr>
            <a:xfrm>
              <a:off x="0" y="1757974"/>
              <a:ext cx="9144000" cy="327804"/>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5" name="Rectangle 61"/>
            <p:cNvSpPr/>
            <p:nvPr userDrawn="1"/>
          </p:nvSpPr>
          <p:spPr>
            <a:xfrm>
              <a:off x="0" y="2232425"/>
              <a:ext cx="9144000" cy="138023"/>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6" name="Rectangle 62"/>
            <p:cNvSpPr/>
            <p:nvPr userDrawn="1"/>
          </p:nvSpPr>
          <p:spPr>
            <a:xfrm>
              <a:off x="0" y="2499846"/>
              <a:ext cx="9144000" cy="45719"/>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grpSp>
      <p:grpSp>
        <p:nvGrpSpPr>
          <p:cNvPr id="17" name="Group 64"/>
          <p:cNvGrpSpPr/>
          <p:nvPr userDrawn="1"/>
        </p:nvGrpSpPr>
        <p:grpSpPr>
          <a:xfrm flipH="1">
            <a:off x="314670" y="3637911"/>
            <a:ext cx="1181901" cy="3139424"/>
            <a:chOff x="-1028119" y="544938"/>
            <a:chExt cx="1194223" cy="4229538"/>
          </a:xfrm>
        </p:grpSpPr>
        <p:sp>
          <p:nvSpPr>
            <p:cNvPr id="18" name="Oval 65"/>
            <p:cNvSpPr/>
            <p:nvPr userDrawn="1"/>
          </p:nvSpPr>
          <p:spPr>
            <a:xfrm>
              <a:off x="-837875" y="3671650"/>
              <a:ext cx="699852" cy="699852"/>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9" name="Oval 66"/>
            <p:cNvSpPr/>
            <p:nvPr userDrawn="1"/>
          </p:nvSpPr>
          <p:spPr>
            <a:xfrm>
              <a:off x="-1028119" y="1478437"/>
              <a:ext cx="662409" cy="662409"/>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0" name="Oval 67"/>
            <p:cNvSpPr/>
            <p:nvPr userDrawn="1"/>
          </p:nvSpPr>
          <p:spPr>
            <a:xfrm>
              <a:off x="-1020479" y="782527"/>
              <a:ext cx="1109133" cy="1109133"/>
            </a:xfrm>
            <a:prstGeom prst="ellipse">
              <a:avLst/>
            </a:prstGeom>
            <a:gradFill flip="none" rotWithShape="1">
              <a:gsLst>
                <a:gs pos="0">
                  <a:schemeClr val="accent4">
                    <a:tint val="50000"/>
                    <a:satMod val="300000"/>
                    <a:alpha val="5000"/>
                  </a:schemeClr>
                </a:gs>
                <a:gs pos="35000">
                  <a:schemeClr val="accent4">
                    <a:tint val="37000"/>
                    <a:satMod val="300000"/>
                    <a:alpha val="10000"/>
                  </a:schemeClr>
                </a:gs>
                <a:gs pos="100000">
                  <a:schemeClr val="tx1">
                    <a:alpha val="2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1" name="Oval 68"/>
            <p:cNvSpPr/>
            <p:nvPr userDrawn="1"/>
          </p:nvSpPr>
          <p:spPr>
            <a:xfrm>
              <a:off x="-662408" y="2308171"/>
              <a:ext cx="381787" cy="381787"/>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2" name="Oval 69"/>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3" name="Oval 70"/>
            <p:cNvSpPr/>
            <p:nvPr userDrawn="1"/>
          </p:nvSpPr>
          <p:spPr>
            <a:xfrm>
              <a:off x="-788027" y="4263358"/>
              <a:ext cx="384745" cy="384745"/>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4" name="Oval 71"/>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5" name="Oval 72"/>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6" name="Oval 73"/>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7" name="Oval 74"/>
            <p:cNvSpPr/>
            <p:nvPr userDrawn="1"/>
          </p:nvSpPr>
          <p:spPr>
            <a:xfrm>
              <a:off x="-914400" y="2667000"/>
              <a:ext cx="126373" cy="126373"/>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8" name="Oval 75"/>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9" name="Oval 76"/>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0" name="Oval 77"/>
            <p:cNvSpPr/>
            <p:nvPr userDrawn="1"/>
          </p:nvSpPr>
          <p:spPr>
            <a:xfrm>
              <a:off x="-819621" y="3602971"/>
              <a:ext cx="272692" cy="27269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1" name="Oval 78"/>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2" name="Oval 79"/>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3" name="Oval 80"/>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4" name="Oval 81"/>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grpSp>
      <p:grpSp>
        <p:nvGrpSpPr>
          <p:cNvPr id="35" name="Group 16"/>
          <p:cNvGrpSpPr/>
          <p:nvPr userDrawn="1"/>
        </p:nvGrpSpPr>
        <p:grpSpPr>
          <a:xfrm>
            <a:off x="118206" y="12213"/>
            <a:ext cx="10543001" cy="3467973"/>
            <a:chOff x="-1028119" y="544938"/>
            <a:chExt cx="9643677" cy="4229538"/>
          </a:xfrm>
        </p:grpSpPr>
        <p:sp>
          <p:nvSpPr>
            <p:cNvPr id="36" name="Oval 17"/>
            <p:cNvSpPr/>
            <p:nvPr userDrawn="1"/>
          </p:nvSpPr>
          <p:spPr>
            <a:xfrm>
              <a:off x="-837875" y="3671650"/>
              <a:ext cx="699852" cy="69985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7" name="Oval 18"/>
            <p:cNvSpPr/>
            <p:nvPr userDrawn="1"/>
          </p:nvSpPr>
          <p:spPr>
            <a:xfrm>
              <a:off x="-1028119" y="1478437"/>
              <a:ext cx="662409" cy="662409"/>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8" name="Oval 19"/>
            <p:cNvSpPr/>
            <p:nvPr userDrawn="1"/>
          </p:nvSpPr>
          <p:spPr>
            <a:xfrm>
              <a:off x="-1020479" y="782527"/>
              <a:ext cx="1109133" cy="110913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9" name="Oval 20"/>
            <p:cNvSpPr/>
            <p:nvPr userDrawn="1"/>
          </p:nvSpPr>
          <p:spPr>
            <a:xfrm>
              <a:off x="-662408" y="2308171"/>
              <a:ext cx="381787" cy="3817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0" name="Oval 21"/>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1" name="Oval 22"/>
            <p:cNvSpPr/>
            <p:nvPr userDrawn="1"/>
          </p:nvSpPr>
          <p:spPr>
            <a:xfrm>
              <a:off x="-788027" y="4263358"/>
              <a:ext cx="384745" cy="384745"/>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2" name="Oval 23"/>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3" name="Oval 24"/>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4" name="Oval 25"/>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5" name="Oval 26"/>
            <p:cNvSpPr/>
            <p:nvPr userDrawn="1"/>
          </p:nvSpPr>
          <p:spPr>
            <a:xfrm>
              <a:off x="-914400" y="26670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6" name="Oval 27"/>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7" name="Oval 28"/>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8" name="Oval 29"/>
            <p:cNvSpPr/>
            <p:nvPr userDrawn="1"/>
          </p:nvSpPr>
          <p:spPr>
            <a:xfrm>
              <a:off x="-819621" y="3602971"/>
              <a:ext cx="272692" cy="27269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49" name="Oval 30"/>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50" name="Oval 31"/>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51" name="Oval 32"/>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52" name="Oval 33"/>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53" name="Oval 34"/>
            <p:cNvSpPr/>
            <p:nvPr userDrawn="1"/>
          </p:nvSpPr>
          <p:spPr>
            <a:xfrm>
              <a:off x="4439766" y="851221"/>
              <a:ext cx="381787" cy="3817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54" name="Oval 35"/>
            <p:cNvSpPr/>
            <p:nvPr userDrawn="1"/>
          </p:nvSpPr>
          <p:spPr>
            <a:xfrm>
              <a:off x="3097462" y="1949900"/>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55" name="Oval 36"/>
            <p:cNvSpPr/>
            <p:nvPr userDrawn="1"/>
          </p:nvSpPr>
          <p:spPr>
            <a:xfrm>
              <a:off x="8489186" y="671310"/>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56" name="Oval 37"/>
            <p:cNvSpPr/>
            <p:nvPr userDrawn="1"/>
          </p:nvSpPr>
          <p:spPr>
            <a:xfrm>
              <a:off x="741735" y="948238"/>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57" name="Oval 38"/>
            <p:cNvSpPr/>
            <p:nvPr userDrawn="1"/>
          </p:nvSpPr>
          <p:spPr>
            <a:xfrm>
              <a:off x="2224237" y="628092"/>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grpSp>
    </p:spTree>
    <p:extLst>
      <p:ext uri="{BB962C8B-B14F-4D97-AF65-F5344CB8AC3E}">
        <p14:creationId xmlns:p14="http://schemas.microsoft.com/office/powerpoint/2010/main" val="4067352863"/>
      </p:ext>
    </p:extLst>
  </p:cSld>
  <p:clrMapOvr>
    <a:masterClrMapping/>
  </p:clrMapOvr>
  <p:transition>
    <p:wipe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ACF4D067-4ADC-4E44-A8E1-EC6D134DA828}" type="datetimeFigureOut">
              <a:rPr lang="en-US" smtClean="0"/>
              <a:pPr/>
              <a:t>3/6/2018</a:t>
            </a:fld>
            <a:endParaRPr lang="en-US"/>
          </a:p>
        </p:txBody>
      </p:sp>
      <p:sp>
        <p:nvSpPr>
          <p:cNvPr id="5" name="フッター プレースホルダー 4"/>
          <p:cNvSpPr>
            <a:spLocks noGrp="1"/>
          </p:cNvSpPr>
          <p:nvPr>
            <p:ph type="ftr" sz="quarter" idx="11"/>
          </p:nvPr>
        </p:nvSpPr>
        <p:spPr/>
        <p:txBody>
          <a:bodyPr/>
          <a:lstStyle/>
          <a:p>
            <a:endParaRPr lang="en-US"/>
          </a:p>
        </p:txBody>
      </p:sp>
      <p:sp>
        <p:nvSpPr>
          <p:cNvPr id="6" name="スライド番号プレースホルダー 5"/>
          <p:cNvSpPr>
            <a:spLocks noGrp="1"/>
          </p:cNvSpPr>
          <p:nvPr>
            <p:ph type="sldNum" sz="quarter" idx="12"/>
          </p:nvPr>
        </p:nvSpPr>
        <p:spPr/>
        <p:txBody>
          <a:bodyPr/>
          <a:lstStyle/>
          <a:p>
            <a:fld id="{08A7F96F-1D34-4AD8-A324-DDD9B7126D3B}" type="slidenum">
              <a:rPr lang="en-US" smtClean="0"/>
              <a:pPr/>
              <a:t>‹#›</a:t>
            </a:fld>
            <a:endParaRPr lang="en-US"/>
          </a:p>
        </p:txBody>
      </p:sp>
    </p:spTree>
    <p:extLst>
      <p:ext uri="{BB962C8B-B14F-4D97-AF65-F5344CB8AC3E}">
        <p14:creationId xmlns:p14="http://schemas.microsoft.com/office/powerpoint/2010/main" val="3570629903"/>
      </p:ext>
    </p:extLst>
  </p:cSld>
  <p:clrMapOvr>
    <a:masterClrMapping/>
  </p:clrMapOvr>
  <p:transition>
    <p:wipe dir="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ACF4D067-4ADC-4E44-A8E1-EC6D134DA828}" type="datetimeFigureOut">
              <a:rPr lang="en-US" smtClean="0"/>
              <a:pPr/>
              <a:t>3/6/2018</a:t>
            </a:fld>
            <a:endParaRPr lang="en-US"/>
          </a:p>
        </p:txBody>
      </p:sp>
      <p:sp>
        <p:nvSpPr>
          <p:cNvPr id="5" name="フッター プレースホルダー 4"/>
          <p:cNvSpPr>
            <a:spLocks noGrp="1"/>
          </p:cNvSpPr>
          <p:nvPr>
            <p:ph type="ftr" sz="quarter" idx="11"/>
          </p:nvPr>
        </p:nvSpPr>
        <p:spPr/>
        <p:txBody>
          <a:bodyPr/>
          <a:lstStyle/>
          <a:p>
            <a:endParaRPr lang="en-US"/>
          </a:p>
        </p:txBody>
      </p:sp>
      <p:sp>
        <p:nvSpPr>
          <p:cNvPr id="6" name="スライド番号プレースホルダー 5"/>
          <p:cNvSpPr>
            <a:spLocks noGrp="1"/>
          </p:cNvSpPr>
          <p:nvPr>
            <p:ph type="sldNum" sz="quarter" idx="12"/>
          </p:nvPr>
        </p:nvSpPr>
        <p:spPr/>
        <p:txBody>
          <a:bodyPr/>
          <a:lstStyle/>
          <a:p>
            <a:fld id="{08A7F96F-1D34-4AD8-A324-DDD9B7126D3B}" type="slidenum">
              <a:rPr lang="en-US" smtClean="0"/>
              <a:pPr/>
              <a:t>‹#›</a:t>
            </a:fld>
            <a:endParaRPr lang="en-US"/>
          </a:p>
        </p:txBody>
      </p:sp>
      <p:sp>
        <p:nvSpPr>
          <p:cNvPr id="7" name="Rectangle 6"/>
          <p:cNvSpPr/>
          <p:nvPr userDrawn="1"/>
        </p:nvSpPr>
        <p:spPr>
          <a:xfrm>
            <a:off x="0" y="0"/>
            <a:ext cx="12192000" cy="2993366"/>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8" name="Rectangle 7"/>
          <p:cNvSpPr/>
          <p:nvPr userDrawn="1"/>
        </p:nvSpPr>
        <p:spPr>
          <a:xfrm>
            <a:off x="0" y="3174519"/>
            <a:ext cx="12192000" cy="327804"/>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9" name="Rectangle 8"/>
          <p:cNvSpPr/>
          <p:nvPr userDrawn="1"/>
        </p:nvSpPr>
        <p:spPr>
          <a:xfrm>
            <a:off x="0" y="3648971"/>
            <a:ext cx="12192000" cy="138023"/>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0" name="Rectangle 9"/>
          <p:cNvSpPr/>
          <p:nvPr userDrawn="1"/>
        </p:nvSpPr>
        <p:spPr>
          <a:xfrm>
            <a:off x="0" y="3916392"/>
            <a:ext cx="12192000" cy="45719"/>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grpSp>
        <p:nvGrpSpPr>
          <p:cNvPr id="11" name="Group 10"/>
          <p:cNvGrpSpPr/>
          <p:nvPr userDrawn="1"/>
        </p:nvGrpSpPr>
        <p:grpSpPr>
          <a:xfrm>
            <a:off x="118206" y="12213"/>
            <a:ext cx="10543001" cy="3467973"/>
            <a:chOff x="-1028119" y="544938"/>
            <a:chExt cx="9643677" cy="4229538"/>
          </a:xfrm>
        </p:grpSpPr>
        <p:sp>
          <p:nvSpPr>
            <p:cNvPr id="12" name="Oval 11"/>
            <p:cNvSpPr/>
            <p:nvPr userDrawn="1"/>
          </p:nvSpPr>
          <p:spPr>
            <a:xfrm>
              <a:off x="-837875" y="3671650"/>
              <a:ext cx="699852" cy="69985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3" name="Oval 12"/>
            <p:cNvSpPr/>
            <p:nvPr userDrawn="1"/>
          </p:nvSpPr>
          <p:spPr>
            <a:xfrm>
              <a:off x="-1028119" y="1478437"/>
              <a:ext cx="662409" cy="662409"/>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4" name="Oval 13"/>
            <p:cNvSpPr/>
            <p:nvPr userDrawn="1"/>
          </p:nvSpPr>
          <p:spPr>
            <a:xfrm>
              <a:off x="-1020479" y="782527"/>
              <a:ext cx="1109133" cy="110913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5" name="Oval 14"/>
            <p:cNvSpPr/>
            <p:nvPr userDrawn="1"/>
          </p:nvSpPr>
          <p:spPr>
            <a:xfrm>
              <a:off x="-662408" y="2308171"/>
              <a:ext cx="381787" cy="3817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6" name="Oval 15"/>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7" name="Oval 16"/>
            <p:cNvSpPr/>
            <p:nvPr userDrawn="1"/>
          </p:nvSpPr>
          <p:spPr>
            <a:xfrm>
              <a:off x="-788027" y="4263358"/>
              <a:ext cx="384745" cy="384745"/>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8" name="Oval 17"/>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19" name="Oval 18"/>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0" name="Oval 19"/>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1" name="Oval 20"/>
            <p:cNvSpPr/>
            <p:nvPr userDrawn="1"/>
          </p:nvSpPr>
          <p:spPr>
            <a:xfrm>
              <a:off x="-914400" y="26670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2" name="Oval 21"/>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3" name="Oval 22"/>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4" name="Oval 23"/>
            <p:cNvSpPr/>
            <p:nvPr userDrawn="1"/>
          </p:nvSpPr>
          <p:spPr>
            <a:xfrm>
              <a:off x="-819621" y="3602971"/>
              <a:ext cx="272692" cy="27269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5" name="Oval 24"/>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6" name="Oval 25"/>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7" name="Oval 26"/>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8" name="Oval 27"/>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29" name="Oval 28"/>
            <p:cNvSpPr/>
            <p:nvPr userDrawn="1"/>
          </p:nvSpPr>
          <p:spPr>
            <a:xfrm>
              <a:off x="4439766" y="851221"/>
              <a:ext cx="381787" cy="3817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0" name="Oval 29"/>
            <p:cNvSpPr/>
            <p:nvPr userDrawn="1"/>
          </p:nvSpPr>
          <p:spPr>
            <a:xfrm>
              <a:off x="3097462" y="1949900"/>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1" name="Oval 30"/>
            <p:cNvSpPr/>
            <p:nvPr userDrawn="1"/>
          </p:nvSpPr>
          <p:spPr>
            <a:xfrm>
              <a:off x="8489186" y="671310"/>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2" name="Oval 31"/>
            <p:cNvSpPr/>
            <p:nvPr userDrawn="1"/>
          </p:nvSpPr>
          <p:spPr>
            <a:xfrm>
              <a:off x="741735" y="948238"/>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sp>
          <p:nvSpPr>
            <p:cNvPr id="33" name="Oval 32"/>
            <p:cNvSpPr/>
            <p:nvPr userDrawn="1"/>
          </p:nvSpPr>
          <p:spPr>
            <a:xfrm>
              <a:off x="2224237" y="628092"/>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800" err="1">
                <a:solidFill>
                  <a:schemeClr val="tx1"/>
                </a:solidFill>
              </a:endParaRPr>
            </a:p>
          </p:txBody>
        </p:sp>
      </p:grpSp>
    </p:spTree>
    <p:extLst>
      <p:ext uri="{BB962C8B-B14F-4D97-AF65-F5344CB8AC3E}">
        <p14:creationId xmlns:p14="http://schemas.microsoft.com/office/powerpoint/2010/main" val="2095566136"/>
      </p:ext>
    </p:extLst>
  </p:cSld>
  <p:clrMapOvr>
    <a:masterClrMapping/>
  </p:clrMapOvr>
  <p:transition>
    <p:wipe dir="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ACF4D067-4ADC-4E44-A8E1-EC6D134DA828}" type="datetimeFigureOut">
              <a:rPr lang="en-US" smtClean="0"/>
              <a:pPr/>
              <a:t>3/6/2018</a:t>
            </a:fld>
            <a:endParaRPr lang="en-US"/>
          </a:p>
        </p:txBody>
      </p:sp>
      <p:sp>
        <p:nvSpPr>
          <p:cNvPr id="6" name="フッター プレースホルダー 5"/>
          <p:cNvSpPr>
            <a:spLocks noGrp="1"/>
          </p:cNvSpPr>
          <p:nvPr>
            <p:ph type="ftr" sz="quarter" idx="11"/>
          </p:nvPr>
        </p:nvSpPr>
        <p:spPr/>
        <p:txBody>
          <a:bodyPr/>
          <a:lstStyle/>
          <a:p>
            <a:endParaRPr lang="en-US"/>
          </a:p>
        </p:txBody>
      </p:sp>
      <p:sp>
        <p:nvSpPr>
          <p:cNvPr id="7" name="スライド番号プレースホルダー 6"/>
          <p:cNvSpPr>
            <a:spLocks noGrp="1"/>
          </p:cNvSpPr>
          <p:nvPr>
            <p:ph type="sldNum" sz="quarter" idx="12"/>
          </p:nvPr>
        </p:nvSpPr>
        <p:spPr/>
        <p:txBody>
          <a:bodyPr/>
          <a:lstStyle/>
          <a:p>
            <a:fld id="{08A7F96F-1D34-4AD8-A324-DDD9B7126D3B}" type="slidenum">
              <a:rPr lang="en-US" smtClean="0"/>
              <a:pPr/>
              <a:t>‹#›</a:t>
            </a:fld>
            <a:endParaRPr lang="en-US"/>
          </a:p>
        </p:txBody>
      </p:sp>
    </p:spTree>
    <p:extLst>
      <p:ext uri="{BB962C8B-B14F-4D97-AF65-F5344CB8AC3E}">
        <p14:creationId xmlns:p14="http://schemas.microsoft.com/office/powerpoint/2010/main" val="1819436602"/>
      </p:ext>
    </p:extLst>
  </p:cSld>
  <p:clrMapOvr>
    <a:masterClrMapping/>
  </p:clrMapOvr>
  <p:transition>
    <p:wipe dir="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ACF4D067-4ADC-4E44-A8E1-EC6D134DA828}" type="datetimeFigureOut">
              <a:rPr lang="en-US" smtClean="0"/>
              <a:pPr/>
              <a:t>3/6/2018</a:t>
            </a:fld>
            <a:endParaRPr lang="en-US"/>
          </a:p>
        </p:txBody>
      </p:sp>
      <p:sp>
        <p:nvSpPr>
          <p:cNvPr id="8" name="フッター プレースホルダー 7"/>
          <p:cNvSpPr>
            <a:spLocks noGrp="1"/>
          </p:cNvSpPr>
          <p:nvPr>
            <p:ph type="ftr" sz="quarter" idx="11"/>
          </p:nvPr>
        </p:nvSpPr>
        <p:spPr/>
        <p:txBody>
          <a:bodyPr/>
          <a:lstStyle/>
          <a:p>
            <a:endParaRPr lang="en-US"/>
          </a:p>
        </p:txBody>
      </p:sp>
      <p:sp>
        <p:nvSpPr>
          <p:cNvPr id="9" name="スライド番号プレースホルダー 8"/>
          <p:cNvSpPr>
            <a:spLocks noGrp="1"/>
          </p:cNvSpPr>
          <p:nvPr>
            <p:ph type="sldNum" sz="quarter" idx="12"/>
          </p:nvPr>
        </p:nvSpPr>
        <p:spPr/>
        <p:txBody>
          <a:bodyPr/>
          <a:lstStyle/>
          <a:p>
            <a:fld id="{08A7F96F-1D34-4AD8-A324-DDD9B7126D3B}" type="slidenum">
              <a:rPr lang="en-US" smtClean="0"/>
              <a:pPr/>
              <a:t>‹#›</a:t>
            </a:fld>
            <a:endParaRPr lang="en-US"/>
          </a:p>
        </p:txBody>
      </p:sp>
    </p:spTree>
    <p:extLst>
      <p:ext uri="{BB962C8B-B14F-4D97-AF65-F5344CB8AC3E}">
        <p14:creationId xmlns:p14="http://schemas.microsoft.com/office/powerpoint/2010/main" val="1800601837"/>
      </p:ext>
    </p:extLst>
  </p:cSld>
  <p:clrMapOvr>
    <a:masterClrMapping/>
  </p:clrMapOvr>
  <p:transition>
    <p:wipe dir="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ACF4D067-4ADC-4E44-A8E1-EC6D134DA828}" type="datetimeFigureOut">
              <a:rPr lang="en-US" smtClean="0"/>
              <a:pPr/>
              <a:t>3/6/2018</a:t>
            </a:fld>
            <a:endParaRPr lang="en-US"/>
          </a:p>
        </p:txBody>
      </p:sp>
      <p:sp>
        <p:nvSpPr>
          <p:cNvPr id="4" name="フッター プレースホルダー 3"/>
          <p:cNvSpPr>
            <a:spLocks noGrp="1"/>
          </p:cNvSpPr>
          <p:nvPr>
            <p:ph type="ftr" sz="quarter" idx="11"/>
          </p:nvPr>
        </p:nvSpPr>
        <p:spPr/>
        <p:txBody>
          <a:bodyPr/>
          <a:lstStyle/>
          <a:p>
            <a:endParaRPr lang="en-US"/>
          </a:p>
        </p:txBody>
      </p:sp>
      <p:sp>
        <p:nvSpPr>
          <p:cNvPr id="5" name="スライド番号プレースホルダー 4"/>
          <p:cNvSpPr>
            <a:spLocks noGrp="1"/>
          </p:cNvSpPr>
          <p:nvPr>
            <p:ph type="sldNum" sz="quarter" idx="12"/>
          </p:nvPr>
        </p:nvSpPr>
        <p:spPr/>
        <p:txBody>
          <a:bodyPr/>
          <a:lstStyle/>
          <a:p>
            <a:fld id="{08A7F96F-1D34-4AD8-A324-DDD9B7126D3B}" type="slidenum">
              <a:rPr lang="en-US" smtClean="0"/>
              <a:pPr/>
              <a:t>‹#›</a:t>
            </a:fld>
            <a:endParaRPr lang="en-US"/>
          </a:p>
        </p:txBody>
      </p:sp>
    </p:spTree>
    <p:extLst>
      <p:ext uri="{BB962C8B-B14F-4D97-AF65-F5344CB8AC3E}">
        <p14:creationId xmlns:p14="http://schemas.microsoft.com/office/powerpoint/2010/main" val="3952331253"/>
      </p:ext>
    </p:extLst>
  </p:cSld>
  <p:clrMapOvr>
    <a:masterClrMapping/>
  </p:clrMapOvr>
  <p:transition>
    <p:wipe dir="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ACF4D067-4ADC-4E44-A8E1-EC6D134DA828}" type="datetimeFigureOut">
              <a:rPr lang="en-US" smtClean="0"/>
              <a:pPr/>
              <a:t>3/6/2018</a:t>
            </a:fld>
            <a:endParaRPr lang="en-US"/>
          </a:p>
        </p:txBody>
      </p:sp>
      <p:sp>
        <p:nvSpPr>
          <p:cNvPr id="3" name="フッター プレースホルダー 2"/>
          <p:cNvSpPr>
            <a:spLocks noGrp="1"/>
          </p:cNvSpPr>
          <p:nvPr>
            <p:ph type="ftr" sz="quarter" idx="11"/>
          </p:nvPr>
        </p:nvSpPr>
        <p:spPr/>
        <p:txBody>
          <a:bodyPr/>
          <a:lstStyle/>
          <a:p>
            <a:endParaRPr lang="en-US"/>
          </a:p>
        </p:txBody>
      </p:sp>
      <p:sp>
        <p:nvSpPr>
          <p:cNvPr id="4" name="スライド番号プレースホルダー 3"/>
          <p:cNvSpPr>
            <a:spLocks noGrp="1"/>
          </p:cNvSpPr>
          <p:nvPr>
            <p:ph type="sldNum" sz="quarter" idx="12"/>
          </p:nvPr>
        </p:nvSpPr>
        <p:spPr/>
        <p:txBody>
          <a:bodyPr/>
          <a:lstStyle/>
          <a:p>
            <a:fld id="{08A7F96F-1D34-4AD8-A324-DDD9B7126D3B}" type="slidenum">
              <a:rPr lang="en-US" smtClean="0"/>
              <a:pPr/>
              <a:t>‹#›</a:t>
            </a:fld>
            <a:endParaRPr lang="en-US"/>
          </a:p>
        </p:txBody>
      </p:sp>
    </p:spTree>
    <p:extLst>
      <p:ext uri="{BB962C8B-B14F-4D97-AF65-F5344CB8AC3E}">
        <p14:creationId xmlns:p14="http://schemas.microsoft.com/office/powerpoint/2010/main" val="2099948967"/>
      </p:ext>
    </p:extLst>
  </p:cSld>
  <p:clrMapOvr>
    <a:masterClrMapping/>
  </p:clrMapOvr>
  <p:transition>
    <p:wipe dir="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ACF4D067-4ADC-4E44-A8E1-EC6D134DA828}" type="datetimeFigureOut">
              <a:rPr lang="en-US" smtClean="0"/>
              <a:pPr/>
              <a:t>3/6/2018</a:t>
            </a:fld>
            <a:endParaRPr lang="en-US"/>
          </a:p>
        </p:txBody>
      </p:sp>
      <p:sp>
        <p:nvSpPr>
          <p:cNvPr id="6" name="フッター プレースホルダー 5"/>
          <p:cNvSpPr>
            <a:spLocks noGrp="1"/>
          </p:cNvSpPr>
          <p:nvPr>
            <p:ph type="ftr" sz="quarter" idx="11"/>
          </p:nvPr>
        </p:nvSpPr>
        <p:spPr/>
        <p:txBody>
          <a:bodyPr/>
          <a:lstStyle/>
          <a:p>
            <a:endParaRPr lang="en-US"/>
          </a:p>
        </p:txBody>
      </p:sp>
      <p:sp>
        <p:nvSpPr>
          <p:cNvPr id="7" name="スライド番号プレースホルダー 6"/>
          <p:cNvSpPr>
            <a:spLocks noGrp="1"/>
          </p:cNvSpPr>
          <p:nvPr>
            <p:ph type="sldNum" sz="quarter" idx="12"/>
          </p:nvPr>
        </p:nvSpPr>
        <p:spPr/>
        <p:txBody>
          <a:bodyPr/>
          <a:lstStyle/>
          <a:p>
            <a:fld id="{08A7F96F-1D34-4AD8-A324-DDD9B7126D3B}" type="slidenum">
              <a:rPr lang="en-US" smtClean="0"/>
              <a:pPr/>
              <a:t>‹#›</a:t>
            </a:fld>
            <a:endParaRPr lang="en-US"/>
          </a:p>
        </p:txBody>
      </p:sp>
    </p:spTree>
    <p:extLst>
      <p:ext uri="{BB962C8B-B14F-4D97-AF65-F5344CB8AC3E}">
        <p14:creationId xmlns:p14="http://schemas.microsoft.com/office/powerpoint/2010/main" val="672274862"/>
      </p:ext>
    </p:extLst>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956548379"/>
      </p:ext>
    </p:extLst>
  </p:cSld>
  <p:clrMapOvr>
    <a:masterClrMapping/>
  </p:clrMapOvr>
  <p:transition>
    <p:wipe dir="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ACF4D067-4ADC-4E44-A8E1-EC6D134DA828}" type="datetimeFigureOut">
              <a:rPr lang="en-US" smtClean="0"/>
              <a:pPr/>
              <a:t>3/6/2018</a:t>
            </a:fld>
            <a:endParaRPr lang="en-US"/>
          </a:p>
        </p:txBody>
      </p:sp>
      <p:sp>
        <p:nvSpPr>
          <p:cNvPr id="6" name="フッター プレースホルダー 5"/>
          <p:cNvSpPr>
            <a:spLocks noGrp="1"/>
          </p:cNvSpPr>
          <p:nvPr>
            <p:ph type="ftr" sz="quarter" idx="11"/>
          </p:nvPr>
        </p:nvSpPr>
        <p:spPr/>
        <p:txBody>
          <a:bodyPr/>
          <a:lstStyle/>
          <a:p>
            <a:endParaRPr lang="en-US"/>
          </a:p>
        </p:txBody>
      </p:sp>
      <p:sp>
        <p:nvSpPr>
          <p:cNvPr id="7" name="スライド番号プレースホルダー 6"/>
          <p:cNvSpPr>
            <a:spLocks noGrp="1"/>
          </p:cNvSpPr>
          <p:nvPr>
            <p:ph type="sldNum" sz="quarter" idx="12"/>
          </p:nvPr>
        </p:nvSpPr>
        <p:spPr/>
        <p:txBody>
          <a:bodyPr/>
          <a:lstStyle/>
          <a:p>
            <a:fld id="{08A7F96F-1D34-4AD8-A324-DDD9B7126D3B}" type="slidenum">
              <a:rPr lang="en-US" smtClean="0"/>
              <a:pPr/>
              <a:t>‹#›</a:t>
            </a:fld>
            <a:endParaRPr lang="en-US"/>
          </a:p>
        </p:txBody>
      </p:sp>
    </p:spTree>
    <p:extLst>
      <p:ext uri="{BB962C8B-B14F-4D97-AF65-F5344CB8AC3E}">
        <p14:creationId xmlns:p14="http://schemas.microsoft.com/office/powerpoint/2010/main" val="2346564496"/>
      </p:ext>
    </p:extLst>
  </p:cSld>
  <p:clrMapOvr>
    <a:masterClrMapping/>
  </p:clrMapOvr>
  <p:transition>
    <p:wipe dir="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ACF4D067-4ADC-4E44-A8E1-EC6D134DA828}" type="datetimeFigureOut">
              <a:rPr lang="en-US" smtClean="0"/>
              <a:pPr/>
              <a:t>3/6/2018</a:t>
            </a:fld>
            <a:endParaRPr lang="en-US"/>
          </a:p>
        </p:txBody>
      </p:sp>
      <p:sp>
        <p:nvSpPr>
          <p:cNvPr id="5" name="フッター プレースホルダー 4"/>
          <p:cNvSpPr>
            <a:spLocks noGrp="1"/>
          </p:cNvSpPr>
          <p:nvPr>
            <p:ph type="ftr" sz="quarter" idx="11"/>
          </p:nvPr>
        </p:nvSpPr>
        <p:spPr/>
        <p:txBody>
          <a:bodyPr/>
          <a:lstStyle/>
          <a:p>
            <a:endParaRPr lang="en-US"/>
          </a:p>
        </p:txBody>
      </p:sp>
      <p:sp>
        <p:nvSpPr>
          <p:cNvPr id="6" name="スライド番号プレースホルダー 5"/>
          <p:cNvSpPr>
            <a:spLocks noGrp="1"/>
          </p:cNvSpPr>
          <p:nvPr>
            <p:ph type="sldNum" sz="quarter" idx="12"/>
          </p:nvPr>
        </p:nvSpPr>
        <p:spPr/>
        <p:txBody>
          <a:bodyPr/>
          <a:lstStyle/>
          <a:p>
            <a:fld id="{08A7F96F-1D34-4AD8-A324-DDD9B7126D3B}" type="slidenum">
              <a:rPr lang="en-US" smtClean="0"/>
              <a:pPr/>
              <a:t>‹#›</a:t>
            </a:fld>
            <a:endParaRPr lang="en-US"/>
          </a:p>
        </p:txBody>
      </p:sp>
    </p:spTree>
    <p:extLst>
      <p:ext uri="{BB962C8B-B14F-4D97-AF65-F5344CB8AC3E}">
        <p14:creationId xmlns:p14="http://schemas.microsoft.com/office/powerpoint/2010/main" val="7068639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ACF4D067-4ADC-4E44-A8E1-EC6D134DA828}" type="datetimeFigureOut">
              <a:rPr lang="en-US" smtClean="0"/>
              <a:pPr/>
              <a:t>3/6/2018</a:t>
            </a:fld>
            <a:endParaRPr lang="en-US"/>
          </a:p>
        </p:txBody>
      </p:sp>
      <p:sp>
        <p:nvSpPr>
          <p:cNvPr id="5" name="フッター プレースホルダー 4"/>
          <p:cNvSpPr>
            <a:spLocks noGrp="1"/>
          </p:cNvSpPr>
          <p:nvPr>
            <p:ph type="ftr" sz="quarter" idx="11"/>
          </p:nvPr>
        </p:nvSpPr>
        <p:spPr/>
        <p:txBody>
          <a:bodyPr/>
          <a:lstStyle/>
          <a:p>
            <a:endParaRPr lang="en-US"/>
          </a:p>
        </p:txBody>
      </p:sp>
      <p:sp>
        <p:nvSpPr>
          <p:cNvPr id="6" name="スライド番号プレースホルダー 5"/>
          <p:cNvSpPr>
            <a:spLocks noGrp="1"/>
          </p:cNvSpPr>
          <p:nvPr>
            <p:ph type="sldNum" sz="quarter" idx="12"/>
          </p:nvPr>
        </p:nvSpPr>
        <p:spPr/>
        <p:txBody>
          <a:bodyPr/>
          <a:lstStyle/>
          <a:p>
            <a:fld id="{08A7F96F-1D34-4AD8-A324-DDD9B7126D3B}" type="slidenum">
              <a:rPr lang="en-US" smtClean="0"/>
              <a:pPr/>
              <a:t>‹#›</a:t>
            </a:fld>
            <a:endParaRPr lang="en-US"/>
          </a:p>
        </p:txBody>
      </p:sp>
    </p:spTree>
    <p:extLst>
      <p:ext uri="{BB962C8B-B14F-4D97-AF65-F5344CB8AC3E}">
        <p14:creationId xmlns:p14="http://schemas.microsoft.com/office/powerpoint/2010/main" val="11625008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タイトル付きの&#10;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1439332"/>
            <a:ext cx="6815667" cy="4978666"/>
          </a:xfrm>
        </p:spPr>
        <p:txBody>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1524001" y="1435100"/>
            <a:ext cx="3096684" cy="4983163"/>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CF4D067-4ADC-4E44-A8E1-EC6D134DA828}" type="datetimeFigureOut">
              <a:rPr lang="en-US" smtClean="0"/>
              <a:pPr/>
              <a:t>3/6/2018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A7F96F-1D34-4AD8-A324-DDD9B7126D3B}" type="slidenum">
              <a:rPr lang="en-US" smtClean="0"/>
              <a:pPr/>
              <a:t>‹#›</a:t>
            </a:fld>
            <a:endParaRPr lang="en-US"/>
          </a:p>
        </p:txBody>
      </p:sp>
      <p:sp>
        <p:nvSpPr>
          <p:cNvPr id="8" name="Title 1"/>
          <p:cNvSpPr>
            <a:spLocks noGrp="1"/>
          </p:cNvSpPr>
          <p:nvPr>
            <p:ph type="title"/>
          </p:nvPr>
        </p:nvSpPr>
        <p:spPr>
          <a:xfrm>
            <a:off x="1308290" y="198435"/>
            <a:ext cx="10274108" cy="1143000"/>
          </a:xfrm>
        </p:spPr>
        <p:txBody>
          <a:bodyPr/>
          <a:lstStyle>
            <a:lvl1pPr>
              <a:defRPr/>
            </a:lvl1pPr>
          </a:lstStyle>
          <a:p>
            <a:r>
              <a:rPr lang="ja-JP" altLang="en-US"/>
              <a:t>マスター タイトルの書式設定</a:t>
            </a:r>
            <a:endParaRPr lang="en-US"/>
          </a:p>
        </p:txBody>
      </p:sp>
    </p:spTree>
    <p:extLst>
      <p:ext uri="{BB962C8B-B14F-4D97-AF65-F5344CB8AC3E}">
        <p14:creationId xmlns:p14="http://schemas.microsoft.com/office/powerpoint/2010/main" val="3501286269"/>
      </p:ext>
    </p:extLst>
  </p:cSld>
  <p:clrMapOvr>
    <a:masterClrMapping/>
  </p:clrMapOvr>
  <p:transition>
    <p:wipe dir="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タイトル付きの図">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524001" y="1507067"/>
            <a:ext cx="10058400" cy="38523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1524001" y="5401734"/>
            <a:ext cx="10080977" cy="101653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CF4D067-4ADC-4E44-A8E1-EC6D134DA828}" type="datetimeFigureOut">
              <a:rPr lang="en-US" smtClean="0"/>
              <a:pPr/>
              <a:t>3/6/2018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A7F96F-1D34-4AD8-A324-DDD9B7126D3B}" type="slidenum">
              <a:rPr lang="en-US" smtClean="0"/>
              <a:pPr/>
              <a:t>‹#›</a:t>
            </a:fld>
            <a:endParaRPr lang="en-US"/>
          </a:p>
        </p:txBody>
      </p:sp>
      <p:sp>
        <p:nvSpPr>
          <p:cNvPr id="8" name="Title 1"/>
          <p:cNvSpPr>
            <a:spLocks noGrp="1"/>
          </p:cNvSpPr>
          <p:nvPr>
            <p:ph type="title"/>
          </p:nvPr>
        </p:nvSpPr>
        <p:spPr>
          <a:xfrm>
            <a:off x="1308290" y="198435"/>
            <a:ext cx="10274108" cy="1143000"/>
          </a:xfrm>
        </p:spPr>
        <p:txBody>
          <a:bodyPr/>
          <a:lstStyle/>
          <a:p>
            <a:r>
              <a:rPr lang="ja-JP" altLang="en-US"/>
              <a:t>マスター タイトルの書式設定</a:t>
            </a:r>
            <a:endParaRPr lang="en-US"/>
          </a:p>
        </p:txBody>
      </p:sp>
    </p:spTree>
    <p:extLst>
      <p:ext uri="{BB962C8B-B14F-4D97-AF65-F5344CB8AC3E}">
        <p14:creationId xmlns:p14="http://schemas.microsoft.com/office/powerpoint/2010/main" val="1538310186"/>
      </p:ext>
    </p:extLst>
  </p:cSld>
  <p:clrMapOvr>
    <a:masterClrMapping/>
  </p:clrMapOvr>
  <p:transition>
    <p:wipe dir="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5" name="フッター プレースホルダー 4"/>
          <p:cNvSpPr>
            <a:spLocks noGrp="1"/>
          </p:cNvSpPr>
          <p:nvPr>
            <p:ph type="ftr" sz="quarter" idx="11"/>
          </p:nvPr>
        </p:nvSpPr>
        <p:spPr/>
        <p:txBody>
          <a:bodyPr/>
          <a:lstStyle/>
          <a:p>
            <a:endParaRPr lang="ja-JP" altLang="en-US">
              <a:solidFill>
                <a:prstClr val="black">
                  <a:tint val="75000"/>
                </a:prstClr>
              </a:solidFill>
            </a:endParaRPr>
          </a:p>
        </p:txBody>
      </p:sp>
      <p:sp>
        <p:nvSpPr>
          <p:cNvPr id="6" name="スライド番号プレースホルダー 5"/>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315744458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5" name="フッター プレースホルダー 4"/>
          <p:cNvSpPr>
            <a:spLocks noGrp="1"/>
          </p:cNvSpPr>
          <p:nvPr>
            <p:ph type="ftr" sz="quarter" idx="11"/>
          </p:nvPr>
        </p:nvSpPr>
        <p:spPr/>
        <p:txBody>
          <a:bodyPr/>
          <a:lstStyle/>
          <a:p>
            <a:endParaRPr lang="ja-JP" altLang="en-US">
              <a:solidFill>
                <a:prstClr val="black">
                  <a:tint val="75000"/>
                </a:prstClr>
              </a:solidFill>
            </a:endParaRPr>
          </a:p>
        </p:txBody>
      </p:sp>
      <p:sp>
        <p:nvSpPr>
          <p:cNvPr id="6" name="スライド番号プレースホルダー 5"/>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36249803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5" name="フッター プレースホルダー 4"/>
          <p:cNvSpPr>
            <a:spLocks noGrp="1"/>
          </p:cNvSpPr>
          <p:nvPr>
            <p:ph type="ftr" sz="quarter" idx="11"/>
          </p:nvPr>
        </p:nvSpPr>
        <p:spPr/>
        <p:txBody>
          <a:bodyPr/>
          <a:lstStyle/>
          <a:p>
            <a:endParaRPr lang="ja-JP" altLang="en-US">
              <a:solidFill>
                <a:prstClr val="black">
                  <a:tint val="75000"/>
                </a:prstClr>
              </a:solidFill>
            </a:endParaRPr>
          </a:p>
        </p:txBody>
      </p:sp>
      <p:sp>
        <p:nvSpPr>
          <p:cNvPr id="6" name="スライド番号プレースホルダー 5"/>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204382898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6" name="フッター プレースホルダー 5"/>
          <p:cNvSpPr>
            <a:spLocks noGrp="1"/>
          </p:cNvSpPr>
          <p:nvPr>
            <p:ph type="ftr" sz="quarter" idx="11"/>
          </p:nvPr>
        </p:nvSpPr>
        <p:spPr/>
        <p:txBody>
          <a:bodyPr/>
          <a:lstStyle/>
          <a:p>
            <a:endParaRPr lang="ja-JP" altLang="en-US">
              <a:solidFill>
                <a:prstClr val="black">
                  <a:tint val="75000"/>
                </a:prstClr>
              </a:solidFill>
            </a:endParaRPr>
          </a:p>
        </p:txBody>
      </p:sp>
      <p:sp>
        <p:nvSpPr>
          <p:cNvPr id="7" name="スライド番号プレースホルダー 6"/>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196518951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8" name="フッター プレースホルダー 7"/>
          <p:cNvSpPr>
            <a:spLocks noGrp="1"/>
          </p:cNvSpPr>
          <p:nvPr>
            <p:ph type="ftr" sz="quarter" idx="11"/>
          </p:nvPr>
        </p:nvSpPr>
        <p:spPr/>
        <p:txBody>
          <a:bodyPr/>
          <a:lstStyle/>
          <a:p>
            <a:endParaRPr lang="ja-JP" altLang="en-US">
              <a:solidFill>
                <a:prstClr val="black">
                  <a:tint val="75000"/>
                </a:prstClr>
              </a:solidFill>
            </a:endParaRPr>
          </a:p>
        </p:txBody>
      </p:sp>
      <p:sp>
        <p:nvSpPr>
          <p:cNvPr id="9" name="スライド番号プレースホルダー 8"/>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3915611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Green) Title and Content">
    <p:spTree>
      <p:nvGrpSpPr>
        <p:cNvPr id="1" name=""/>
        <p:cNvGrpSpPr/>
        <p:nvPr/>
      </p:nvGrpSpPr>
      <p:grpSpPr>
        <a:xfrm>
          <a:off x="0" y="0"/>
          <a:ext cx="0" cy="0"/>
          <a:chOff x="0" y="0"/>
          <a:chExt cx="0" cy="0"/>
        </a:xfrm>
      </p:grpSpPr>
      <p:pic>
        <p:nvPicPr>
          <p:cNvPr id="7" name="Rippling Water Loop.wmv">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cstate="print">
            <a:duotone>
              <a:schemeClr val="accent6">
                <a:shade val="45000"/>
                <a:satMod val="135000"/>
              </a:schemeClr>
              <a:prstClr val="white"/>
            </a:duotone>
          </a:blip>
          <a:stretch>
            <a:fillRect/>
          </a:stretch>
        </p:blipFill>
        <p:spPr>
          <a:xfrm>
            <a:off x="0" y="1337094"/>
            <a:ext cx="12192000" cy="5520906"/>
          </a:xfrm>
          <a:prstGeom prst="rect">
            <a:avLst/>
          </a:prstGeom>
        </p:spPr>
      </p:pic>
      <p:sp>
        <p:nvSpPr>
          <p:cNvPr id="8" name="Rectangle 7"/>
          <p:cNvSpPr/>
          <p:nvPr userDrawn="1"/>
        </p:nvSpPr>
        <p:spPr>
          <a:xfrm>
            <a:off x="0" y="0"/>
            <a:ext cx="12192000" cy="1371600"/>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prstClr val="white"/>
              </a:solidFill>
            </a:endParaRPr>
          </a:p>
        </p:txBody>
      </p:sp>
      <p:grpSp>
        <p:nvGrpSpPr>
          <p:cNvPr id="59" name="Group 58"/>
          <p:cNvGrpSpPr/>
          <p:nvPr userDrawn="1"/>
        </p:nvGrpSpPr>
        <p:grpSpPr>
          <a:xfrm>
            <a:off x="0" y="-1"/>
            <a:ext cx="12192000" cy="1371601"/>
            <a:chOff x="0" y="-1"/>
            <a:chExt cx="9144000" cy="1371601"/>
          </a:xfrm>
        </p:grpSpPr>
        <p:sp>
          <p:nvSpPr>
            <p:cNvPr id="60" name="Freeform 5"/>
            <p:cNvSpPr>
              <a:spLocks/>
            </p:cNvSpPr>
            <p:nvPr userDrawn="1"/>
          </p:nvSpPr>
          <p:spPr bwMode="auto">
            <a:xfrm>
              <a:off x="0" y="-1"/>
              <a:ext cx="9144000" cy="789410"/>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flip="none" rotWithShape="1">
              <a:gsLst>
                <a:gs pos="0">
                  <a:schemeClr val="tx1">
                    <a:alpha val="50000"/>
                  </a:schemeClr>
                </a:gs>
                <a:gs pos="35000">
                  <a:schemeClr val="tx1">
                    <a:alpha val="20000"/>
                  </a:schemeClr>
                </a:gs>
                <a:gs pos="100000">
                  <a:schemeClr val="tx1">
                    <a:alpha val="25000"/>
                  </a:schemeClr>
                </a:gs>
              </a:gsLst>
              <a:path path="circle">
                <a:fillToRect l="50000" t="50000" r="50000" b="50000"/>
              </a:path>
              <a:tileRect/>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1" name="Freeform 6"/>
            <p:cNvSpPr>
              <a:spLocks/>
            </p:cNvSpPr>
            <p:nvPr userDrawn="1"/>
          </p:nvSpPr>
          <p:spPr bwMode="auto">
            <a:xfrm>
              <a:off x="0" y="443056"/>
              <a:ext cx="9144000" cy="928544"/>
            </a:xfrm>
            <a:custGeom>
              <a:avLst/>
              <a:gdLst>
                <a:gd name="T0" fmla="*/ 2880 w 2880"/>
                <a:gd name="T1" fmla="*/ 226 h 469"/>
                <a:gd name="T2" fmla="*/ 2880 w 2880"/>
                <a:gd name="T3" fmla="*/ 469 h 469"/>
                <a:gd name="T4" fmla="*/ 2303 w 2880"/>
                <a:gd name="T5" fmla="*/ 197 h 469"/>
                <a:gd name="T6" fmla="*/ 1214 w 2880"/>
                <a:gd name="T7" fmla="*/ 337 h 469"/>
                <a:gd name="T8" fmla="*/ 0 w 2880"/>
                <a:gd name="T9" fmla="*/ 255 h 469"/>
                <a:gd name="T10" fmla="*/ 0 w 2880"/>
                <a:gd name="T11" fmla="*/ 80 h 469"/>
                <a:gd name="T12" fmla="*/ 1205 w 2880"/>
                <a:gd name="T13" fmla="*/ 309 h 469"/>
                <a:gd name="T14" fmla="*/ 2323 w 2880"/>
                <a:gd name="T15" fmla="*/ 6 h 469"/>
                <a:gd name="T16" fmla="*/ 288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2880" y="226"/>
                  </a:moveTo>
                  <a:cubicBezTo>
                    <a:pt x="2880" y="469"/>
                    <a:pt x="2880" y="469"/>
                    <a:pt x="2880" y="469"/>
                  </a:cubicBezTo>
                  <a:cubicBezTo>
                    <a:pt x="2880" y="469"/>
                    <a:pt x="2756" y="214"/>
                    <a:pt x="2303" y="197"/>
                  </a:cubicBezTo>
                  <a:cubicBezTo>
                    <a:pt x="1984" y="186"/>
                    <a:pt x="1688" y="291"/>
                    <a:pt x="1214" y="337"/>
                  </a:cubicBezTo>
                  <a:cubicBezTo>
                    <a:pt x="437" y="412"/>
                    <a:pt x="0" y="255"/>
                    <a:pt x="0" y="255"/>
                  </a:cubicBezTo>
                  <a:cubicBezTo>
                    <a:pt x="0" y="80"/>
                    <a:pt x="0" y="80"/>
                    <a:pt x="0" y="80"/>
                  </a:cubicBezTo>
                  <a:cubicBezTo>
                    <a:pt x="0" y="80"/>
                    <a:pt x="904" y="335"/>
                    <a:pt x="1205" y="309"/>
                  </a:cubicBezTo>
                  <a:cubicBezTo>
                    <a:pt x="1486" y="285"/>
                    <a:pt x="2001" y="11"/>
                    <a:pt x="2323" y="6"/>
                  </a:cubicBezTo>
                  <a:cubicBezTo>
                    <a:pt x="2645" y="0"/>
                    <a:pt x="2880" y="226"/>
                    <a:pt x="2880" y="226"/>
                  </a:cubicBezTo>
                  <a:close/>
                </a:path>
              </a:pathLst>
            </a:custGeom>
            <a:gradFill flip="none" rotWithShape="1">
              <a:gsLst>
                <a:gs pos="0">
                  <a:schemeClr val="tx1">
                    <a:alpha val="50000"/>
                  </a:schemeClr>
                </a:gs>
                <a:gs pos="35000">
                  <a:schemeClr val="tx1">
                    <a:alpha val="20000"/>
                  </a:schemeClr>
                </a:gs>
                <a:gs pos="100000">
                  <a:schemeClr val="tx1">
                    <a:alpha val="25000"/>
                  </a:schemeClr>
                </a:gs>
              </a:gsLst>
              <a:path path="circle">
                <a:fillToRect l="50000" t="50000" r="50000" b="50000"/>
              </a:path>
              <a:tileRect/>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2" name="Freeform 7"/>
            <p:cNvSpPr>
              <a:spLocks/>
            </p:cNvSpPr>
            <p:nvPr userDrawn="1"/>
          </p:nvSpPr>
          <p:spPr bwMode="auto">
            <a:xfrm>
              <a:off x="0" y="227942"/>
              <a:ext cx="9144000" cy="927557"/>
            </a:xfrm>
            <a:custGeom>
              <a:avLst/>
              <a:gdLst>
                <a:gd name="T0" fmla="*/ 0 w 2880"/>
                <a:gd name="T1" fmla="*/ 226 h 469"/>
                <a:gd name="T2" fmla="*/ 0 w 2880"/>
                <a:gd name="T3" fmla="*/ 469 h 469"/>
                <a:gd name="T4" fmla="*/ 577 w 2880"/>
                <a:gd name="T5" fmla="*/ 197 h 469"/>
                <a:gd name="T6" fmla="*/ 1666 w 2880"/>
                <a:gd name="T7" fmla="*/ 336 h 469"/>
                <a:gd name="T8" fmla="*/ 2880 w 2880"/>
                <a:gd name="T9" fmla="*/ 254 h 469"/>
                <a:gd name="T10" fmla="*/ 2880 w 2880"/>
                <a:gd name="T11" fmla="*/ 79 h 469"/>
                <a:gd name="T12" fmla="*/ 1675 w 2880"/>
                <a:gd name="T13" fmla="*/ 308 h 469"/>
                <a:gd name="T14" fmla="*/ 557 w 2880"/>
                <a:gd name="T15" fmla="*/ 5 h 469"/>
                <a:gd name="T16" fmla="*/ 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0" y="226"/>
                  </a:moveTo>
                  <a:cubicBezTo>
                    <a:pt x="0" y="469"/>
                    <a:pt x="0" y="469"/>
                    <a:pt x="0" y="469"/>
                  </a:cubicBezTo>
                  <a:cubicBezTo>
                    <a:pt x="0" y="469"/>
                    <a:pt x="124" y="213"/>
                    <a:pt x="577" y="197"/>
                  </a:cubicBezTo>
                  <a:cubicBezTo>
                    <a:pt x="896" y="185"/>
                    <a:pt x="1192" y="290"/>
                    <a:pt x="1666" y="336"/>
                  </a:cubicBezTo>
                  <a:cubicBezTo>
                    <a:pt x="2443" y="412"/>
                    <a:pt x="2880" y="254"/>
                    <a:pt x="2880" y="254"/>
                  </a:cubicBezTo>
                  <a:cubicBezTo>
                    <a:pt x="2880" y="79"/>
                    <a:pt x="2880" y="79"/>
                    <a:pt x="2880" y="79"/>
                  </a:cubicBezTo>
                  <a:cubicBezTo>
                    <a:pt x="2880" y="79"/>
                    <a:pt x="1976" y="334"/>
                    <a:pt x="1675" y="308"/>
                  </a:cubicBezTo>
                  <a:cubicBezTo>
                    <a:pt x="1395" y="284"/>
                    <a:pt x="879" y="11"/>
                    <a:pt x="557" y="5"/>
                  </a:cubicBezTo>
                  <a:cubicBezTo>
                    <a:pt x="235" y="0"/>
                    <a:pt x="0" y="226"/>
                    <a:pt x="0" y="226"/>
                  </a:cubicBezTo>
                  <a:close/>
                </a:path>
              </a:pathLst>
            </a:custGeom>
            <a:gradFill flip="none" rotWithShape="1">
              <a:gsLst>
                <a:gs pos="0">
                  <a:schemeClr val="tx1">
                    <a:alpha val="50000"/>
                  </a:schemeClr>
                </a:gs>
                <a:gs pos="35000">
                  <a:schemeClr val="tx1">
                    <a:alpha val="20000"/>
                  </a:schemeClr>
                </a:gs>
                <a:gs pos="100000">
                  <a:schemeClr val="tx1">
                    <a:alpha val="25000"/>
                  </a:schemeClr>
                </a:gs>
              </a:gsLst>
              <a:path path="circle">
                <a:fillToRect l="50000" t="50000" r="50000" b="50000"/>
              </a:path>
              <a:tileRect/>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grpSp>
        <p:nvGrpSpPr>
          <p:cNvPr id="9" name="Group 8"/>
          <p:cNvGrpSpPr/>
          <p:nvPr userDrawn="1"/>
        </p:nvGrpSpPr>
        <p:grpSpPr>
          <a:xfrm>
            <a:off x="118206" y="12213"/>
            <a:ext cx="10543001" cy="3467973"/>
            <a:chOff x="-1028119" y="544938"/>
            <a:chExt cx="9643677" cy="4229538"/>
          </a:xfrm>
        </p:grpSpPr>
        <p:sp>
          <p:nvSpPr>
            <p:cNvPr id="10" name="Oval 9"/>
            <p:cNvSpPr/>
            <p:nvPr userDrawn="1"/>
          </p:nvSpPr>
          <p:spPr>
            <a:xfrm>
              <a:off x="-837875" y="3671650"/>
              <a:ext cx="699852" cy="699852"/>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1" name="Oval 10"/>
            <p:cNvSpPr/>
            <p:nvPr userDrawn="1"/>
          </p:nvSpPr>
          <p:spPr>
            <a:xfrm>
              <a:off x="-1028119" y="1478437"/>
              <a:ext cx="662409" cy="662409"/>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2" name="Oval 11"/>
            <p:cNvSpPr/>
            <p:nvPr userDrawn="1"/>
          </p:nvSpPr>
          <p:spPr>
            <a:xfrm>
              <a:off x="-1020479" y="782527"/>
              <a:ext cx="1109133" cy="110913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3" name="Oval 12"/>
            <p:cNvSpPr/>
            <p:nvPr userDrawn="1"/>
          </p:nvSpPr>
          <p:spPr>
            <a:xfrm>
              <a:off x="-662408" y="2308171"/>
              <a:ext cx="381787" cy="381787"/>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4" name="Oval 13"/>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5" name="Oval 14"/>
            <p:cNvSpPr/>
            <p:nvPr userDrawn="1"/>
          </p:nvSpPr>
          <p:spPr>
            <a:xfrm>
              <a:off x="-788027" y="4263358"/>
              <a:ext cx="384745" cy="384745"/>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6" name="Oval 15"/>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7" name="Oval 16"/>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8" name="Oval 17"/>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9" name="Oval 18"/>
            <p:cNvSpPr/>
            <p:nvPr userDrawn="1"/>
          </p:nvSpPr>
          <p:spPr>
            <a:xfrm>
              <a:off x="-914400" y="26670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0" name="Oval 19"/>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1" name="Oval 20"/>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2" name="Oval 21"/>
            <p:cNvSpPr/>
            <p:nvPr userDrawn="1"/>
          </p:nvSpPr>
          <p:spPr>
            <a:xfrm>
              <a:off x="-819621" y="3602971"/>
              <a:ext cx="272692" cy="272692"/>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3" name="Oval 22"/>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4" name="Oval 23"/>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5" name="Oval 24"/>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6" name="Oval 25"/>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7" name="Oval 26"/>
            <p:cNvSpPr/>
            <p:nvPr userDrawn="1"/>
          </p:nvSpPr>
          <p:spPr>
            <a:xfrm>
              <a:off x="4439766" y="851221"/>
              <a:ext cx="381787" cy="381787"/>
            </a:xfrm>
            <a:prstGeom prst="ellipse">
              <a:avLst/>
            </a:prstGeom>
            <a:gradFill flip="none" rotWithShape="1">
              <a:gsLst>
                <a:gs pos="0">
                  <a:schemeClr val="accent4">
                    <a:tint val="50000"/>
                    <a:satMod val="300000"/>
                    <a:alpha val="4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8" name="Oval 27"/>
            <p:cNvSpPr/>
            <p:nvPr userDrawn="1"/>
          </p:nvSpPr>
          <p:spPr>
            <a:xfrm>
              <a:off x="3097462" y="1949900"/>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9" name="Oval 28"/>
            <p:cNvSpPr/>
            <p:nvPr userDrawn="1"/>
          </p:nvSpPr>
          <p:spPr>
            <a:xfrm>
              <a:off x="8489186" y="671310"/>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0" name="Oval 29"/>
            <p:cNvSpPr/>
            <p:nvPr userDrawn="1"/>
          </p:nvSpPr>
          <p:spPr>
            <a:xfrm>
              <a:off x="741735" y="948238"/>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1" name="Oval 30"/>
            <p:cNvSpPr/>
            <p:nvPr userDrawn="1"/>
          </p:nvSpPr>
          <p:spPr>
            <a:xfrm>
              <a:off x="2224237" y="628092"/>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grpSp>
      <p:sp>
        <p:nvSpPr>
          <p:cNvPr id="65" name="Freeform 5"/>
          <p:cNvSpPr>
            <a:spLocks/>
          </p:cNvSpPr>
          <p:nvPr userDrawn="1"/>
        </p:nvSpPr>
        <p:spPr bwMode="auto">
          <a:xfrm>
            <a:off x="0" y="6515341"/>
            <a:ext cx="12192000" cy="351126"/>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a:gsLst>
              <a:gs pos="0">
                <a:schemeClr val="tx1">
                  <a:alpha val="0"/>
                </a:schemeClr>
              </a:gs>
              <a:gs pos="35000">
                <a:schemeClr val="tx1">
                  <a:alpha val="20000"/>
                </a:schemeClr>
              </a:gs>
              <a:gs pos="100000">
                <a:schemeClr val="tx1">
                  <a:alpha val="50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2" name="Group 31"/>
          <p:cNvGrpSpPr/>
          <p:nvPr userDrawn="1"/>
        </p:nvGrpSpPr>
        <p:grpSpPr>
          <a:xfrm flipH="1">
            <a:off x="314670" y="3637911"/>
            <a:ext cx="1181901" cy="3139424"/>
            <a:chOff x="-1028119" y="544938"/>
            <a:chExt cx="1194223" cy="4229538"/>
          </a:xfrm>
        </p:grpSpPr>
        <p:sp>
          <p:nvSpPr>
            <p:cNvPr id="33" name="Oval 32"/>
            <p:cNvSpPr/>
            <p:nvPr userDrawn="1"/>
          </p:nvSpPr>
          <p:spPr>
            <a:xfrm>
              <a:off x="-837875" y="3671650"/>
              <a:ext cx="699852" cy="699852"/>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4" name="Oval 33"/>
            <p:cNvSpPr/>
            <p:nvPr userDrawn="1"/>
          </p:nvSpPr>
          <p:spPr>
            <a:xfrm>
              <a:off x="-1028119" y="1478437"/>
              <a:ext cx="662409" cy="662409"/>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5" name="Oval 34"/>
            <p:cNvSpPr/>
            <p:nvPr userDrawn="1"/>
          </p:nvSpPr>
          <p:spPr>
            <a:xfrm>
              <a:off x="-1020479" y="782527"/>
              <a:ext cx="1109133" cy="1109133"/>
            </a:xfrm>
            <a:prstGeom prst="ellipse">
              <a:avLst/>
            </a:prstGeom>
            <a:gradFill flip="none" rotWithShape="1">
              <a:gsLst>
                <a:gs pos="0">
                  <a:schemeClr val="accent4">
                    <a:tint val="50000"/>
                    <a:satMod val="300000"/>
                    <a:alpha val="5000"/>
                  </a:schemeClr>
                </a:gs>
                <a:gs pos="35000">
                  <a:schemeClr val="accent4">
                    <a:tint val="37000"/>
                    <a:satMod val="300000"/>
                    <a:alpha val="10000"/>
                  </a:schemeClr>
                </a:gs>
                <a:gs pos="100000">
                  <a:schemeClr val="tx1">
                    <a:alpha val="2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6" name="Oval 35"/>
            <p:cNvSpPr/>
            <p:nvPr userDrawn="1"/>
          </p:nvSpPr>
          <p:spPr>
            <a:xfrm>
              <a:off x="-662408" y="2308171"/>
              <a:ext cx="381787" cy="381787"/>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7" name="Oval 36"/>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8" name="Oval 37"/>
            <p:cNvSpPr/>
            <p:nvPr userDrawn="1"/>
          </p:nvSpPr>
          <p:spPr>
            <a:xfrm>
              <a:off x="-788027" y="4263358"/>
              <a:ext cx="384745" cy="384745"/>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9" name="Oval 38"/>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0" name="Oval 39"/>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1" name="Oval 40"/>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2" name="Oval 41"/>
            <p:cNvSpPr/>
            <p:nvPr userDrawn="1"/>
          </p:nvSpPr>
          <p:spPr>
            <a:xfrm>
              <a:off x="-914400" y="2667000"/>
              <a:ext cx="126373" cy="126373"/>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3" name="Oval 42"/>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4" name="Oval 43"/>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5" name="Oval 44"/>
            <p:cNvSpPr/>
            <p:nvPr userDrawn="1"/>
          </p:nvSpPr>
          <p:spPr>
            <a:xfrm>
              <a:off x="-819621" y="3602971"/>
              <a:ext cx="272692" cy="27269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6" name="Oval 45"/>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7" name="Oval 46"/>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8" name="Oval 47"/>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9" name="Oval 48"/>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grpSp>
    </p:spTree>
    <p:extLst>
      <p:ext uri="{BB962C8B-B14F-4D97-AF65-F5344CB8AC3E}">
        <p14:creationId xmlns:p14="http://schemas.microsoft.com/office/powerpoint/2010/main" val="3564471454"/>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97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4" name="フッター プレースホルダー 3"/>
          <p:cNvSpPr>
            <a:spLocks noGrp="1"/>
          </p:cNvSpPr>
          <p:nvPr>
            <p:ph type="ftr" sz="quarter" idx="11"/>
          </p:nvPr>
        </p:nvSpPr>
        <p:spPr/>
        <p:txBody>
          <a:bodyPr/>
          <a:lstStyle/>
          <a:p>
            <a:endParaRPr lang="ja-JP" altLang="en-US">
              <a:solidFill>
                <a:prstClr val="black">
                  <a:tint val="75000"/>
                </a:prstClr>
              </a:solidFill>
            </a:endParaRPr>
          </a:p>
        </p:txBody>
      </p:sp>
      <p:sp>
        <p:nvSpPr>
          <p:cNvPr id="5" name="スライド番号プレースホルダー 4"/>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7731230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3" name="フッター プレースホルダー 2"/>
          <p:cNvSpPr>
            <a:spLocks noGrp="1"/>
          </p:cNvSpPr>
          <p:nvPr>
            <p:ph type="ftr" sz="quarter" idx="11"/>
          </p:nvPr>
        </p:nvSpPr>
        <p:spPr/>
        <p:txBody>
          <a:bodyPr/>
          <a:lstStyle/>
          <a:p>
            <a:endParaRPr lang="ja-JP" altLang="en-US">
              <a:solidFill>
                <a:prstClr val="black">
                  <a:tint val="75000"/>
                </a:prstClr>
              </a:solidFill>
            </a:endParaRPr>
          </a:p>
        </p:txBody>
      </p:sp>
      <p:sp>
        <p:nvSpPr>
          <p:cNvPr id="4" name="スライド番号プレースホルダー 3"/>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18270824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6" name="フッター プレースホルダー 5"/>
          <p:cNvSpPr>
            <a:spLocks noGrp="1"/>
          </p:cNvSpPr>
          <p:nvPr>
            <p:ph type="ftr" sz="quarter" idx="11"/>
          </p:nvPr>
        </p:nvSpPr>
        <p:spPr/>
        <p:txBody>
          <a:bodyPr/>
          <a:lstStyle/>
          <a:p>
            <a:endParaRPr lang="ja-JP" altLang="en-US">
              <a:solidFill>
                <a:prstClr val="black">
                  <a:tint val="75000"/>
                </a:prstClr>
              </a:solidFill>
            </a:endParaRPr>
          </a:p>
        </p:txBody>
      </p:sp>
      <p:sp>
        <p:nvSpPr>
          <p:cNvPr id="7" name="スライド番号プレースホルダー 6"/>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7351263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6" name="フッター プレースホルダー 5"/>
          <p:cNvSpPr>
            <a:spLocks noGrp="1"/>
          </p:cNvSpPr>
          <p:nvPr>
            <p:ph type="ftr" sz="quarter" idx="11"/>
          </p:nvPr>
        </p:nvSpPr>
        <p:spPr/>
        <p:txBody>
          <a:bodyPr/>
          <a:lstStyle/>
          <a:p>
            <a:endParaRPr lang="ja-JP" altLang="en-US">
              <a:solidFill>
                <a:prstClr val="black">
                  <a:tint val="75000"/>
                </a:prstClr>
              </a:solidFill>
            </a:endParaRPr>
          </a:p>
        </p:txBody>
      </p:sp>
      <p:sp>
        <p:nvSpPr>
          <p:cNvPr id="7" name="スライド番号プレースホルダー 6"/>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30798457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5" name="フッター プレースホルダー 4"/>
          <p:cNvSpPr>
            <a:spLocks noGrp="1"/>
          </p:cNvSpPr>
          <p:nvPr>
            <p:ph type="ftr" sz="quarter" idx="11"/>
          </p:nvPr>
        </p:nvSpPr>
        <p:spPr/>
        <p:txBody>
          <a:bodyPr/>
          <a:lstStyle/>
          <a:p>
            <a:endParaRPr lang="ja-JP" altLang="en-US">
              <a:solidFill>
                <a:prstClr val="black">
                  <a:tint val="75000"/>
                </a:prstClr>
              </a:solidFill>
            </a:endParaRPr>
          </a:p>
        </p:txBody>
      </p:sp>
      <p:sp>
        <p:nvSpPr>
          <p:cNvPr id="6" name="スライド番号プレースホルダー 5"/>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3595078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9BD62BF7-0A2D-4BF3-8649-1169DA6EEE1F}" type="datetimeFigureOut">
              <a:rPr lang="ja-JP" altLang="en-US">
                <a:solidFill>
                  <a:prstClr val="black">
                    <a:tint val="75000"/>
                  </a:prstClr>
                </a:solidFill>
              </a:rPr>
              <a:pPr/>
              <a:t>2018/3/6</a:t>
            </a:fld>
            <a:endParaRPr lang="ja-JP" altLang="en-US">
              <a:solidFill>
                <a:prstClr val="black">
                  <a:tint val="75000"/>
                </a:prstClr>
              </a:solidFill>
            </a:endParaRPr>
          </a:p>
        </p:txBody>
      </p:sp>
      <p:sp>
        <p:nvSpPr>
          <p:cNvPr id="5" name="フッター プレースホルダー 4"/>
          <p:cNvSpPr>
            <a:spLocks noGrp="1"/>
          </p:cNvSpPr>
          <p:nvPr>
            <p:ph type="ftr" sz="quarter" idx="11"/>
          </p:nvPr>
        </p:nvSpPr>
        <p:spPr/>
        <p:txBody>
          <a:bodyPr/>
          <a:lstStyle/>
          <a:p>
            <a:endParaRPr lang="ja-JP" altLang="en-US">
              <a:solidFill>
                <a:prstClr val="black">
                  <a:tint val="75000"/>
                </a:prstClr>
              </a:solidFill>
            </a:endParaRPr>
          </a:p>
        </p:txBody>
      </p:sp>
      <p:sp>
        <p:nvSpPr>
          <p:cNvPr id="6" name="スライド番号プレースホルダー 5"/>
          <p:cNvSpPr>
            <a:spLocks noGrp="1"/>
          </p:cNvSpPr>
          <p:nvPr>
            <p:ph type="sldNum" sz="quarter" idx="12"/>
          </p:nvPr>
        </p:nvSpPr>
        <p:spPr/>
        <p:txBody>
          <a:bodyPr/>
          <a:lstStyle/>
          <a:p>
            <a:fld id="{1A0DCEEC-4287-498E-9293-78A3FC6F4A99}" type="slidenum">
              <a:rPr lang="ja-JP" altLang="en-US">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1396783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Purple) Title and Content">
    <p:spTree>
      <p:nvGrpSpPr>
        <p:cNvPr id="1" name=""/>
        <p:cNvGrpSpPr/>
        <p:nvPr/>
      </p:nvGrpSpPr>
      <p:grpSpPr>
        <a:xfrm>
          <a:off x="0" y="0"/>
          <a:ext cx="0" cy="0"/>
          <a:chOff x="0" y="0"/>
          <a:chExt cx="0" cy="0"/>
        </a:xfrm>
      </p:grpSpPr>
      <p:pic>
        <p:nvPicPr>
          <p:cNvPr id="7" name="Rippling Water Loop.wmv">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cstate="print">
            <a:duotone>
              <a:schemeClr val="accent5">
                <a:shade val="45000"/>
                <a:satMod val="135000"/>
              </a:schemeClr>
              <a:prstClr val="white"/>
            </a:duotone>
          </a:blip>
          <a:stretch>
            <a:fillRect/>
          </a:stretch>
        </p:blipFill>
        <p:spPr>
          <a:xfrm>
            <a:off x="0" y="1337094"/>
            <a:ext cx="12192000" cy="5520906"/>
          </a:xfrm>
          <a:prstGeom prst="rect">
            <a:avLst/>
          </a:prstGeom>
        </p:spPr>
      </p:pic>
      <p:sp>
        <p:nvSpPr>
          <p:cNvPr id="8" name="Rectangle 7"/>
          <p:cNvSpPr/>
          <p:nvPr userDrawn="1"/>
        </p:nvSpPr>
        <p:spPr>
          <a:xfrm>
            <a:off x="0" y="0"/>
            <a:ext cx="12192000" cy="1371600"/>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prstClr val="white"/>
              </a:solidFill>
            </a:endParaRPr>
          </a:p>
        </p:txBody>
      </p:sp>
      <p:grpSp>
        <p:nvGrpSpPr>
          <p:cNvPr id="55" name="Group 54"/>
          <p:cNvGrpSpPr/>
          <p:nvPr userDrawn="1"/>
        </p:nvGrpSpPr>
        <p:grpSpPr>
          <a:xfrm>
            <a:off x="0" y="-1"/>
            <a:ext cx="12192000" cy="1371601"/>
            <a:chOff x="0" y="-1"/>
            <a:chExt cx="9144000" cy="1371601"/>
          </a:xfrm>
        </p:grpSpPr>
        <p:sp>
          <p:nvSpPr>
            <p:cNvPr id="56" name="Freeform 5"/>
            <p:cNvSpPr>
              <a:spLocks/>
            </p:cNvSpPr>
            <p:nvPr userDrawn="1"/>
          </p:nvSpPr>
          <p:spPr bwMode="auto">
            <a:xfrm>
              <a:off x="0" y="-1"/>
              <a:ext cx="9144000" cy="789410"/>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flip="none" rotWithShape="1">
              <a:gsLst>
                <a:gs pos="0">
                  <a:schemeClr val="tx1">
                    <a:alpha val="50000"/>
                  </a:schemeClr>
                </a:gs>
                <a:gs pos="35000">
                  <a:schemeClr val="tx1">
                    <a:alpha val="20000"/>
                  </a:schemeClr>
                </a:gs>
                <a:gs pos="100000">
                  <a:schemeClr val="tx1">
                    <a:alpha val="25000"/>
                  </a:schemeClr>
                </a:gs>
              </a:gsLst>
              <a:path path="circle">
                <a:fillToRect l="50000" t="50000" r="50000" b="50000"/>
              </a:path>
              <a:tileRect/>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7" name="Freeform 6"/>
            <p:cNvSpPr>
              <a:spLocks/>
            </p:cNvSpPr>
            <p:nvPr userDrawn="1"/>
          </p:nvSpPr>
          <p:spPr bwMode="auto">
            <a:xfrm>
              <a:off x="0" y="443056"/>
              <a:ext cx="9144000" cy="928544"/>
            </a:xfrm>
            <a:custGeom>
              <a:avLst/>
              <a:gdLst>
                <a:gd name="T0" fmla="*/ 2880 w 2880"/>
                <a:gd name="T1" fmla="*/ 226 h 469"/>
                <a:gd name="T2" fmla="*/ 2880 w 2880"/>
                <a:gd name="T3" fmla="*/ 469 h 469"/>
                <a:gd name="T4" fmla="*/ 2303 w 2880"/>
                <a:gd name="T5" fmla="*/ 197 h 469"/>
                <a:gd name="T6" fmla="*/ 1214 w 2880"/>
                <a:gd name="T7" fmla="*/ 337 h 469"/>
                <a:gd name="T8" fmla="*/ 0 w 2880"/>
                <a:gd name="T9" fmla="*/ 255 h 469"/>
                <a:gd name="T10" fmla="*/ 0 w 2880"/>
                <a:gd name="T11" fmla="*/ 80 h 469"/>
                <a:gd name="T12" fmla="*/ 1205 w 2880"/>
                <a:gd name="T13" fmla="*/ 309 h 469"/>
                <a:gd name="T14" fmla="*/ 2323 w 2880"/>
                <a:gd name="T15" fmla="*/ 6 h 469"/>
                <a:gd name="T16" fmla="*/ 288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2880" y="226"/>
                  </a:moveTo>
                  <a:cubicBezTo>
                    <a:pt x="2880" y="469"/>
                    <a:pt x="2880" y="469"/>
                    <a:pt x="2880" y="469"/>
                  </a:cubicBezTo>
                  <a:cubicBezTo>
                    <a:pt x="2880" y="469"/>
                    <a:pt x="2756" y="214"/>
                    <a:pt x="2303" y="197"/>
                  </a:cubicBezTo>
                  <a:cubicBezTo>
                    <a:pt x="1984" y="186"/>
                    <a:pt x="1688" y="291"/>
                    <a:pt x="1214" y="337"/>
                  </a:cubicBezTo>
                  <a:cubicBezTo>
                    <a:pt x="437" y="412"/>
                    <a:pt x="0" y="255"/>
                    <a:pt x="0" y="255"/>
                  </a:cubicBezTo>
                  <a:cubicBezTo>
                    <a:pt x="0" y="80"/>
                    <a:pt x="0" y="80"/>
                    <a:pt x="0" y="80"/>
                  </a:cubicBezTo>
                  <a:cubicBezTo>
                    <a:pt x="0" y="80"/>
                    <a:pt x="904" y="335"/>
                    <a:pt x="1205" y="309"/>
                  </a:cubicBezTo>
                  <a:cubicBezTo>
                    <a:pt x="1486" y="285"/>
                    <a:pt x="2001" y="11"/>
                    <a:pt x="2323" y="6"/>
                  </a:cubicBezTo>
                  <a:cubicBezTo>
                    <a:pt x="2645" y="0"/>
                    <a:pt x="2880" y="226"/>
                    <a:pt x="2880" y="226"/>
                  </a:cubicBezTo>
                  <a:close/>
                </a:path>
              </a:pathLst>
            </a:custGeom>
            <a:gradFill flip="none" rotWithShape="1">
              <a:gsLst>
                <a:gs pos="0">
                  <a:schemeClr val="tx1">
                    <a:alpha val="50000"/>
                  </a:schemeClr>
                </a:gs>
                <a:gs pos="35000">
                  <a:schemeClr val="tx1">
                    <a:alpha val="20000"/>
                  </a:schemeClr>
                </a:gs>
                <a:gs pos="100000">
                  <a:schemeClr val="tx1">
                    <a:alpha val="25000"/>
                  </a:schemeClr>
                </a:gs>
              </a:gsLst>
              <a:path path="circle">
                <a:fillToRect l="50000" t="50000" r="50000" b="50000"/>
              </a:path>
              <a:tileRect/>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8" name="Freeform 7"/>
            <p:cNvSpPr>
              <a:spLocks/>
            </p:cNvSpPr>
            <p:nvPr userDrawn="1"/>
          </p:nvSpPr>
          <p:spPr bwMode="auto">
            <a:xfrm>
              <a:off x="0" y="227942"/>
              <a:ext cx="9144000" cy="927557"/>
            </a:xfrm>
            <a:custGeom>
              <a:avLst/>
              <a:gdLst>
                <a:gd name="T0" fmla="*/ 0 w 2880"/>
                <a:gd name="T1" fmla="*/ 226 h 469"/>
                <a:gd name="T2" fmla="*/ 0 w 2880"/>
                <a:gd name="T3" fmla="*/ 469 h 469"/>
                <a:gd name="T4" fmla="*/ 577 w 2880"/>
                <a:gd name="T5" fmla="*/ 197 h 469"/>
                <a:gd name="T6" fmla="*/ 1666 w 2880"/>
                <a:gd name="T7" fmla="*/ 336 h 469"/>
                <a:gd name="T8" fmla="*/ 2880 w 2880"/>
                <a:gd name="T9" fmla="*/ 254 h 469"/>
                <a:gd name="T10" fmla="*/ 2880 w 2880"/>
                <a:gd name="T11" fmla="*/ 79 h 469"/>
                <a:gd name="T12" fmla="*/ 1675 w 2880"/>
                <a:gd name="T13" fmla="*/ 308 h 469"/>
                <a:gd name="T14" fmla="*/ 557 w 2880"/>
                <a:gd name="T15" fmla="*/ 5 h 469"/>
                <a:gd name="T16" fmla="*/ 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0" y="226"/>
                  </a:moveTo>
                  <a:cubicBezTo>
                    <a:pt x="0" y="469"/>
                    <a:pt x="0" y="469"/>
                    <a:pt x="0" y="469"/>
                  </a:cubicBezTo>
                  <a:cubicBezTo>
                    <a:pt x="0" y="469"/>
                    <a:pt x="124" y="213"/>
                    <a:pt x="577" y="197"/>
                  </a:cubicBezTo>
                  <a:cubicBezTo>
                    <a:pt x="896" y="185"/>
                    <a:pt x="1192" y="290"/>
                    <a:pt x="1666" y="336"/>
                  </a:cubicBezTo>
                  <a:cubicBezTo>
                    <a:pt x="2443" y="412"/>
                    <a:pt x="2880" y="254"/>
                    <a:pt x="2880" y="254"/>
                  </a:cubicBezTo>
                  <a:cubicBezTo>
                    <a:pt x="2880" y="79"/>
                    <a:pt x="2880" y="79"/>
                    <a:pt x="2880" y="79"/>
                  </a:cubicBezTo>
                  <a:cubicBezTo>
                    <a:pt x="2880" y="79"/>
                    <a:pt x="1976" y="334"/>
                    <a:pt x="1675" y="308"/>
                  </a:cubicBezTo>
                  <a:cubicBezTo>
                    <a:pt x="1395" y="284"/>
                    <a:pt x="879" y="11"/>
                    <a:pt x="557" y="5"/>
                  </a:cubicBezTo>
                  <a:cubicBezTo>
                    <a:pt x="235" y="0"/>
                    <a:pt x="0" y="226"/>
                    <a:pt x="0" y="226"/>
                  </a:cubicBezTo>
                  <a:close/>
                </a:path>
              </a:pathLst>
            </a:custGeom>
            <a:gradFill flip="none" rotWithShape="1">
              <a:gsLst>
                <a:gs pos="0">
                  <a:schemeClr val="tx1">
                    <a:alpha val="50000"/>
                  </a:schemeClr>
                </a:gs>
                <a:gs pos="35000">
                  <a:schemeClr val="tx1">
                    <a:alpha val="20000"/>
                  </a:schemeClr>
                </a:gs>
                <a:gs pos="100000">
                  <a:schemeClr val="tx1">
                    <a:alpha val="25000"/>
                  </a:schemeClr>
                </a:gs>
              </a:gsLst>
              <a:path path="circle">
                <a:fillToRect l="50000" t="50000" r="50000" b="50000"/>
              </a:path>
              <a:tileRect/>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grpSp>
        <p:nvGrpSpPr>
          <p:cNvPr id="9" name="Group 8"/>
          <p:cNvGrpSpPr/>
          <p:nvPr userDrawn="1"/>
        </p:nvGrpSpPr>
        <p:grpSpPr>
          <a:xfrm>
            <a:off x="118206" y="12213"/>
            <a:ext cx="10543001" cy="3467973"/>
            <a:chOff x="-1028119" y="544938"/>
            <a:chExt cx="9643677" cy="4229538"/>
          </a:xfrm>
        </p:grpSpPr>
        <p:sp>
          <p:nvSpPr>
            <p:cNvPr id="10" name="Oval 9"/>
            <p:cNvSpPr/>
            <p:nvPr userDrawn="1"/>
          </p:nvSpPr>
          <p:spPr>
            <a:xfrm>
              <a:off x="-837875" y="3671650"/>
              <a:ext cx="699852" cy="699852"/>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1" name="Oval 10"/>
            <p:cNvSpPr/>
            <p:nvPr userDrawn="1"/>
          </p:nvSpPr>
          <p:spPr>
            <a:xfrm>
              <a:off x="-1028119" y="1478437"/>
              <a:ext cx="662409" cy="662409"/>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2" name="Oval 11"/>
            <p:cNvSpPr/>
            <p:nvPr userDrawn="1"/>
          </p:nvSpPr>
          <p:spPr>
            <a:xfrm>
              <a:off x="-1020479" y="782527"/>
              <a:ext cx="1109133" cy="110913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3" name="Oval 12"/>
            <p:cNvSpPr/>
            <p:nvPr userDrawn="1"/>
          </p:nvSpPr>
          <p:spPr>
            <a:xfrm>
              <a:off x="-662408" y="2308171"/>
              <a:ext cx="381787" cy="381787"/>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4" name="Oval 13"/>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5" name="Oval 14"/>
            <p:cNvSpPr/>
            <p:nvPr userDrawn="1"/>
          </p:nvSpPr>
          <p:spPr>
            <a:xfrm>
              <a:off x="-788027" y="4263358"/>
              <a:ext cx="384745" cy="384745"/>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6" name="Oval 15"/>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7" name="Oval 16"/>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8" name="Oval 17"/>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9" name="Oval 18"/>
            <p:cNvSpPr/>
            <p:nvPr userDrawn="1"/>
          </p:nvSpPr>
          <p:spPr>
            <a:xfrm>
              <a:off x="-914400" y="26670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0" name="Oval 19"/>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1" name="Oval 20"/>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2" name="Oval 21"/>
            <p:cNvSpPr/>
            <p:nvPr userDrawn="1"/>
          </p:nvSpPr>
          <p:spPr>
            <a:xfrm>
              <a:off x="-819621" y="3602971"/>
              <a:ext cx="272692" cy="272692"/>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3" name="Oval 22"/>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4" name="Oval 23"/>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5" name="Oval 24"/>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6" name="Oval 25"/>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7" name="Oval 26"/>
            <p:cNvSpPr/>
            <p:nvPr userDrawn="1"/>
          </p:nvSpPr>
          <p:spPr>
            <a:xfrm>
              <a:off x="4439766" y="851221"/>
              <a:ext cx="381787" cy="381787"/>
            </a:xfrm>
            <a:prstGeom prst="ellipse">
              <a:avLst/>
            </a:prstGeom>
            <a:gradFill flip="none" rotWithShape="1">
              <a:gsLst>
                <a:gs pos="0">
                  <a:schemeClr val="accent4">
                    <a:tint val="50000"/>
                    <a:satMod val="300000"/>
                    <a:alpha val="4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8" name="Oval 27"/>
            <p:cNvSpPr/>
            <p:nvPr userDrawn="1"/>
          </p:nvSpPr>
          <p:spPr>
            <a:xfrm>
              <a:off x="3097462" y="1949900"/>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9" name="Oval 28"/>
            <p:cNvSpPr/>
            <p:nvPr userDrawn="1"/>
          </p:nvSpPr>
          <p:spPr>
            <a:xfrm>
              <a:off x="8489186" y="671310"/>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0" name="Oval 29"/>
            <p:cNvSpPr/>
            <p:nvPr userDrawn="1"/>
          </p:nvSpPr>
          <p:spPr>
            <a:xfrm>
              <a:off x="741735" y="948238"/>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1" name="Oval 30"/>
            <p:cNvSpPr/>
            <p:nvPr userDrawn="1"/>
          </p:nvSpPr>
          <p:spPr>
            <a:xfrm>
              <a:off x="2224237" y="628092"/>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grpSp>
      <p:sp>
        <p:nvSpPr>
          <p:cNvPr id="60" name="Freeform 5"/>
          <p:cNvSpPr>
            <a:spLocks/>
          </p:cNvSpPr>
          <p:nvPr userDrawn="1"/>
        </p:nvSpPr>
        <p:spPr bwMode="auto">
          <a:xfrm>
            <a:off x="0" y="6515341"/>
            <a:ext cx="12192000" cy="351126"/>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a:gsLst>
              <a:gs pos="0">
                <a:schemeClr val="tx1">
                  <a:alpha val="0"/>
                </a:schemeClr>
              </a:gs>
              <a:gs pos="35000">
                <a:schemeClr val="tx1">
                  <a:alpha val="20000"/>
                </a:schemeClr>
              </a:gs>
              <a:gs pos="100000">
                <a:schemeClr val="tx1">
                  <a:alpha val="50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2" name="Group 31"/>
          <p:cNvGrpSpPr/>
          <p:nvPr userDrawn="1"/>
        </p:nvGrpSpPr>
        <p:grpSpPr>
          <a:xfrm flipH="1">
            <a:off x="314670" y="3637911"/>
            <a:ext cx="1181901" cy="3139424"/>
            <a:chOff x="-1028119" y="544938"/>
            <a:chExt cx="1194223" cy="4229538"/>
          </a:xfrm>
        </p:grpSpPr>
        <p:sp>
          <p:nvSpPr>
            <p:cNvPr id="33" name="Oval 32"/>
            <p:cNvSpPr/>
            <p:nvPr userDrawn="1"/>
          </p:nvSpPr>
          <p:spPr>
            <a:xfrm>
              <a:off x="-837875" y="3671650"/>
              <a:ext cx="699852" cy="699852"/>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4" name="Oval 33"/>
            <p:cNvSpPr/>
            <p:nvPr userDrawn="1"/>
          </p:nvSpPr>
          <p:spPr>
            <a:xfrm>
              <a:off x="-1028119" y="1478437"/>
              <a:ext cx="662409" cy="662409"/>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5" name="Oval 34"/>
            <p:cNvSpPr/>
            <p:nvPr userDrawn="1"/>
          </p:nvSpPr>
          <p:spPr>
            <a:xfrm>
              <a:off x="-1020479" y="782527"/>
              <a:ext cx="1109133" cy="1109133"/>
            </a:xfrm>
            <a:prstGeom prst="ellipse">
              <a:avLst/>
            </a:prstGeom>
            <a:gradFill flip="none" rotWithShape="1">
              <a:gsLst>
                <a:gs pos="0">
                  <a:schemeClr val="accent4">
                    <a:tint val="50000"/>
                    <a:satMod val="300000"/>
                    <a:alpha val="5000"/>
                  </a:schemeClr>
                </a:gs>
                <a:gs pos="35000">
                  <a:schemeClr val="accent4">
                    <a:tint val="37000"/>
                    <a:satMod val="300000"/>
                    <a:alpha val="10000"/>
                  </a:schemeClr>
                </a:gs>
                <a:gs pos="100000">
                  <a:schemeClr val="tx1">
                    <a:alpha val="2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6" name="Oval 35"/>
            <p:cNvSpPr/>
            <p:nvPr userDrawn="1"/>
          </p:nvSpPr>
          <p:spPr>
            <a:xfrm>
              <a:off x="-662408" y="2308171"/>
              <a:ext cx="381787" cy="381787"/>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7" name="Oval 36"/>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8" name="Oval 37"/>
            <p:cNvSpPr/>
            <p:nvPr userDrawn="1"/>
          </p:nvSpPr>
          <p:spPr>
            <a:xfrm>
              <a:off x="-788027" y="4263358"/>
              <a:ext cx="384745" cy="384745"/>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9" name="Oval 38"/>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0" name="Oval 39"/>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1" name="Oval 40"/>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2" name="Oval 41"/>
            <p:cNvSpPr/>
            <p:nvPr userDrawn="1"/>
          </p:nvSpPr>
          <p:spPr>
            <a:xfrm>
              <a:off x="-914400" y="2667000"/>
              <a:ext cx="126373" cy="126373"/>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3" name="Oval 42"/>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4" name="Oval 43"/>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5" name="Oval 44"/>
            <p:cNvSpPr/>
            <p:nvPr userDrawn="1"/>
          </p:nvSpPr>
          <p:spPr>
            <a:xfrm>
              <a:off x="-819621" y="3602971"/>
              <a:ext cx="272692" cy="27269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6" name="Oval 45"/>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7" name="Oval 46"/>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8" name="Oval 47"/>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49" name="Oval 48"/>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grpSp>
    </p:spTree>
    <p:extLst>
      <p:ext uri="{BB962C8B-B14F-4D97-AF65-F5344CB8AC3E}">
        <p14:creationId xmlns:p14="http://schemas.microsoft.com/office/powerpoint/2010/main" val="3256306044"/>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97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595261" y="4605299"/>
            <a:ext cx="10363200" cy="1362075"/>
          </a:xfrm>
        </p:spPr>
        <p:txBody>
          <a:bodyPr anchor="t"/>
          <a:lstStyle>
            <a:lvl1pPr algn="l">
              <a:defRPr sz="4000" b="1" cap="all">
                <a:solidFill>
                  <a:schemeClr val="accent4">
                    <a:lumMod val="60000"/>
                    <a:lumOff val="40000"/>
                  </a:schemeClr>
                </a:solidFill>
              </a:defRPr>
            </a:lvl1pPr>
          </a:lstStyle>
          <a:p>
            <a:r>
              <a:rPr lang="ja-JP" altLang="en-US"/>
              <a:t>マスター タイトルの書式設定</a:t>
            </a:r>
            <a:endParaRPr lang="en-US"/>
          </a:p>
        </p:txBody>
      </p:sp>
      <p:sp>
        <p:nvSpPr>
          <p:cNvPr id="3" name="Text Placeholder 2"/>
          <p:cNvSpPr>
            <a:spLocks noGrp="1"/>
          </p:cNvSpPr>
          <p:nvPr>
            <p:ph type="body" idx="1"/>
          </p:nvPr>
        </p:nvSpPr>
        <p:spPr>
          <a:xfrm>
            <a:off x="1595261" y="3916392"/>
            <a:ext cx="10363200" cy="68890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sp>
        <p:nvSpPr>
          <p:cNvPr id="7" name="Rectangle 6"/>
          <p:cNvSpPr/>
          <p:nvPr userDrawn="1"/>
        </p:nvSpPr>
        <p:spPr>
          <a:xfrm>
            <a:off x="0" y="0"/>
            <a:ext cx="12192000" cy="2993366"/>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8" name="Rectangle 7"/>
          <p:cNvSpPr/>
          <p:nvPr userDrawn="1"/>
        </p:nvSpPr>
        <p:spPr>
          <a:xfrm>
            <a:off x="0" y="3174519"/>
            <a:ext cx="12192000" cy="327804"/>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9" name="Rectangle 8"/>
          <p:cNvSpPr/>
          <p:nvPr userDrawn="1"/>
        </p:nvSpPr>
        <p:spPr>
          <a:xfrm>
            <a:off x="0" y="3648971"/>
            <a:ext cx="12192000" cy="138023"/>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0" name="Rectangle 9"/>
          <p:cNvSpPr/>
          <p:nvPr userDrawn="1"/>
        </p:nvSpPr>
        <p:spPr>
          <a:xfrm>
            <a:off x="0" y="3916392"/>
            <a:ext cx="12192000" cy="45719"/>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grpSp>
        <p:nvGrpSpPr>
          <p:cNvPr id="11" name="Group 10"/>
          <p:cNvGrpSpPr/>
          <p:nvPr userDrawn="1"/>
        </p:nvGrpSpPr>
        <p:grpSpPr>
          <a:xfrm>
            <a:off x="118206" y="12213"/>
            <a:ext cx="10543001" cy="3467973"/>
            <a:chOff x="-1028119" y="544938"/>
            <a:chExt cx="9643677" cy="4229538"/>
          </a:xfrm>
        </p:grpSpPr>
        <p:sp>
          <p:nvSpPr>
            <p:cNvPr id="12" name="Oval 11"/>
            <p:cNvSpPr/>
            <p:nvPr userDrawn="1"/>
          </p:nvSpPr>
          <p:spPr>
            <a:xfrm>
              <a:off x="-837875" y="3671650"/>
              <a:ext cx="699852" cy="69985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3" name="Oval 12"/>
            <p:cNvSpPr/>
            <p:nvPr userDrawn="1"/>
          </p:nvSpPr>
          <p:spPr>
            <a:xfrm>
              <a:off x="-1028119" y="1478437"/>
              <a:ext cx="662409" cy="662409"/>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4" name="Oval 13"/>
            <p:cNvSpPr/>
            <p:nvPr userDrawn="1"/>
          </p:nvSpPr>
          <p:spPr>
            <a:xfrm>
              <a:off x="-1020479" y="782527"/>
              <a:ext cx="1109133" cy="110913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5" name="Oval 14"/>
            <p:cNvSpPr/>
            <p:nvPr userDrawn="1"/>
          </p:nvSpPr>
          <p:spPr>
            <a:xfrm>
              <a:off x="-662408" y="2308171"/>
              <a:ext cx="381787" cy="3817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6" name="Oval 15"/>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7" name="Oval 16"/>
            <p:cNvSpPr/>
            <p:nvPr userDrawn="1"/>
          </p:nvSpPr>
          <p:spPr>
            <a:xfrm>
              <a:off x="-788027" y="4263358"/>
              <a:ext cx="384745" cy="384745"/>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8" name="Oval 17"/>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19" name="Oval 18"/>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0" name="Oval 19"/>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1" name="Oval 20"/>
            <p:cNvSpPr/>
            <p:nvPr userDrawn="1"/>
          </p:nvSpPr>
          <p:spPr>
            <a:xfrm>
              <a:off x="-914400" y="26670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2" name="Oval 21"/>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3" name="Oval 22"/>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4" name="Oval 23"/>
            <p:cNvSpPr/>
            <p:nvPr userDrawn="1"/>
          </p:nvSpPr>
          <p:spPr>
            <a:xfrm>
              <a:off x="-819621" y="3602971"/>
              <a:ext cx="272692" cy="27269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5" name="Oval 24"/>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6" name="Oval 25"/>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7" name="Oval 26"/>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8" name="Oval 27"/>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29" name="Oval 28"/>
            <p:cNvSpPr/>
            <p:nvPr userDrawn="1"/>
          </p:nvSpPr>
          <p:spPr>
            <a:xfrm>
              <a:off x="4439766" y="851221"/>
              <a:ext cx="381787" cy="3817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0" name="Oval 29"/>
            <p:cNvSpPr/>
            <p:nvPr userDrawn="1"/>
          </p:nvSpPr>
          <p:spPr>
            <a:xfrm>
              <a:off x="3097462" y="1949900"/>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1" name="Oval 30"/>
            <p:cNvSpPr/>
            <p:nvPr userDrawn="1"/>
          </p:nvSpPr>
          <p:spPr>
            <a:xfrm>
              <a:off x="8489186" y="671310"/>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2" name="Oval 31"/>
            <p:cNvSpPr/>
            <p:nvPr userDrawn="1"/>
          </p:nvSpPr>
          <p:spPr>
            <a:xfrm>
              <a:off x="741735" y="948238"/>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sp>
          <p:nvSpPr>
            <p:cNvPr id="33" name="Oval 32"/>
            <p:cNvSpPr/>
            <p:nvPr userDrawn="1"/>
          </p:nvSpPr>
          <p:spPr>
            <a:xfrm>
              <a:off x="2224237" y="628092"/>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err="1">
                <a:solidFill>
                  <a:prstClr val="white"/>
                </a:solidFill>
              </a:endParaRPr>
            </a:p>
          </p:txBody>
        </p:sp>
      </p:grpSp>
    </p:spTree>
    <p:extLst>
      <p:ext uri="{BB962C8B-B14F-4D97-AF65-F5344CB8AC3E}">
        <p14:creationId xmlns:p14="http://schemas.microsoft.com/office/powerpoint/2010/main" val="1724987995"/>
      </p:ext>
    </p:extLst>
  </p:cSld>
  <p:clrMapOvr>
    <a:masterClrMapping/>
  </p:clrMapOvr>
  <p:transition>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1591734" y="1558925"/>
            <a:ext cx="4830233" cy="4859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6795208" y="1558925"/>
            <a:ext cx="4787193" cy="4859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845841152"/>
      </p:ext>
    </p:extLst>
  </p:cSld>
  <p:clrMapOvr>
    <a:masterClrMapping/>
  </p:clrMapOvr>
  <p:transition>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a:p>
        </p:txBody>
      </p:sp>
      <p:sp>
        <p:nvSpPr>
          <p:cNvPr id="3" name="Text Placeholder 2"/>
          <p:cNvSpPr>
            <a:spLocks noGrp="1"/>
          </p:cNvSpPr>
          <p:nvPr>
            <p:ph type="body" idx="1"/>
          </p:nvPr>
        </p:nvSpPr>
        <p:spPr>
          <a:xfrm>
            <a:off x="1591734" y="1457321"/>
            <a:ext cx="4830233" cy="667811"/>
          </a:xfrm>
        </p:spPr>
        <p:txBody>
          <a:bodyPr anchor="ctr"/>
          <a:lstStyle>
            <a:lvl1pPr marL="0" marR="0" indent="0" algn="l" defTabSz="914400" rtl="0" eaLnBrk="1" fontAlgn="auto" latinLnBrk="0" hangingPunct="1">
              <a:lnSpc>
                <a:spcPct val="85000"/>
              </a:lnSpc>
              <a:spcBef>
                <a:spcPts val="400"/>
              </a:spcBef>
              <a:spcAft>
                <a:spcPts val="0"/>
              </a:spcAft>
              <a:buClr>
                <a:schemeClr val="accent4">
                  <a:lumMod val="20000"/>
                  <a:lumOff val="80000"/>
                </a:schemeClr>
              </a:buClr>
              <a:buSzTx/>
              <a:buFont typeface="Arial" pitchFamily="34" charset="0"/>
              <a:buNone/>
              <a:tabLst/>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ct val="85000"/>
              </a:lnSpc>
              <a:spcBef>
                <a:spcPts val="400"/>
              </a:spcBef>
              <a:spcAft>
                <a:spcPts val="0"/>
              </a:spcAft>
              <a:buClr>
                <a:schemeClr val="accent4">
                  <a:lumMod val="20000"/>
                  <a:lumOff val="80000"/>
                </a:schemeClr>
              </a:buClr>
              <a:buSzTx/>
              <a:buFont typeface="Arial" pitchFamily="34" charset="0"/>
              <a:buNone/>
              <a:tabLst/>
              <a:defRPr/>
            </a:pPr>
            <a:r>
              <a:rPr lang="ja-JP" altLang="en-US"/>
              <a:t>マスター テキストの書式設定</a:t>
            </a:r>
          </a:p>
        </p:txBody>
      </p:sp>
      <p:sp>
        <p:nvSpPr>
          <p:cNvPr id="4" name="Content Placeholder 3"/>
          <p:cNvSpPr>
            <a:spLocks noGrp="1"/>
          </p:cNvSpPr>
          <p:nvPr>
            <p:ph sz="half" idx="2"/>
          </p:nvPr>
        </p:nvSpPr>
        <p:spPr>
          <a:xfrm>
            <a:off x="1591734" y="2159000"/>
            <a:ext cx="4830233" cy="425926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6758196" y="1457321"/>
            <a:ext cx="4832131" cy="667811"/>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758196" y="2159000"/>
            <a:ext cx="4832131" cy="425926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073092951"/>
      </p:ext>
    </p:extLst>
  </p:cSld>
  <p:clrMapOvr>
    <a:masterClrMapping/>
  </p:clrMapOvr>
  <p:transition>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879425009"/>
      </p:ext>
    </p:extLst>
  </p:cSld>
  <p:clrMapOvr>
    <a:masterClrMapping/>
  </p:clrMapOvr>
  <p:transition>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10884043"/>
      </p:ext>
    </p:extLst>
  </p:cSld>
  <p:clrMapOvr>
    <a:masterClrMapping/>
  </p:clrMapOvr>
  <p:transition>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microsoft.com/office/2007/relationships/media" Target="../media/media1.wmv"/><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ideo" Target="../media/media1.wmv"/></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Rippling Water Loop.wmv">
            <a:hlinkClick r:id="" action="ppaction://media"/>
          </p:cNvPr>
          <p:cNvPicPr>
            <a:picLocks noChangeAspect="1"/>
          </p:cNvPicPr>
          <p:nvPr>
            <a:videoFile r:link="rId14"/>
            <p:extLst>
              <p:ext uri="{DAA4B4D4-6D71-4841-9C94-3DE7FCFB9230}">
                <p14:media xmlns:p14="http://schemas.microsoft.com/office/powerpoint/2010/main" r:embed="rId13"/>
              </p:ext>
            </p:extLst>
          </p:nvPr>
        </p:nvPicPr>
        <p:blipFill>
          <a:blip r:embed="rId15" cstate="print"/>
          <a:stretch>
            <a:fillRect/>
          </a:stretch>
        </p:blipFill>
        <p:spPr>
          <a:xfrm>
            <a:off x="0" y="1337094"/>
            <a:ext cx="12192000" cy="5520906"/>
          </a:xfrm>
          <a:prstGeom prst="rect">
            <a:avLst/>
          </a:prstGeom>
        </p:spPr>
      </p:pic>
      <p:sp>
        <p:nvSpPr>
          <p:cNvPr id="8" name="Rectangle 7"/>
          <p:cNvSpPr/>
          <p:nvPr/>
        </p:nvSpPr>
        <p:spPr>
          <a:xfrm>
            <a:off x="0" y="0"/>
            <a:ext cx="12192000" cy="1371600"/>
          </a:xfrm>
          <a:prstGeom prst="rect">
            <a:avLst/>
          </a:prstGeom>
          <a:gradFill flip="none" rotWithShape="1">
            <a:gsLst>
              <a:gs pos="0">
                <a:schemeClr val="accent4">
                  <a:tint val="50000"/>
                  <a:satMod val="300000"/>
                </a:schemeClr>
              </a:gs>
              <a:gs pos="35000">
                <a:schemeClr val="accent4">
                  <a:tint val="37000"/>
                  <a:satMod val="300000"/>
                </a:schemeClr>
              </a:gs>
              <a:gs pos="100000">
                <a:schemeClr val="accent4">
                  <a:tint val="15000"/>
                  <a:satMod val="350000"/>
                </a:schemeClr>
              </a:gs>
            </a:gsLst>
            <a:lin ang="10800000" scaled="1"/>
            <a:tileRect/>
          </a:gra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 name="Date Placeholder 3"/>
          <p:cNvSpPr>
            <a:spLocks noGrp="1"/>
          </p:cNvSpPr>
          <p:nvPr>
            <p:ph type="dt" sz="half" idx="2"/>
          </p:nvPr>
        </p:nvSpPr>
        <p:spPr>
          <a:xfrm>
            <a:off x="0" y="6598025"/>
            <a:ext cx="1524000" cy="304800"/>
          </a:xfrm>
          <a:prstGeom prst="rect">
            <a:avLst/>
          </a:prstGeom>
        </p:spPr>
        <p:txBody>
          <a:bodyPr vert="horz" lIns="91440" tIns="45720" rIns="91440" bIns="45720" rtlCol="0" anchor="b"/>
          <a:lstStyle>
            <a:lvl1pPr algn="l">
              <a:defRPr sz="800">
                <a:solidFill>
                  <a:schemeClr val="tx1">
                    <a:tint val="75000"/>
                  </a:schemeClr>
                </a:solidFill>
                <a:latin typeface="Meiryo UI" pitchFamily="34" charset="-128"/>
                <a:ea typeface="Meiryo UI" pitchFamily="34" charset="-128"/>
                <a:cs typeface="Meiryo UI" pitchFamily="34" charset="-128"/>
              </a:defRPr>
            </a:lvl1pPr>
          </a:lstStyle>
          <a:p>
            <a:fld id="{ACF4D067-4ADC-4E44-A8E1-EC6D134DA828}" type="datetimeFigureOut">
              <a:rPr lang="en-US" smtClean="0">
                <a:solidFill>
                  <a:prstClr val="white">
                    <a:tint val="75000"/>
                  </a:prstClr>
                </a:solidFill>
              </a:rPr>
              <a:pPr/>
              <a:t>3/6/2018</a:t>
            </a:fld>
            <a:endParaRPr lang="en-US">
              <a:solidFill>
                <a:prstClr val="white">
                  <a:tint val="75000"/>
                </a:prstClr>
              </a:solidFill>
            </a:endParaRPr>
          </a:p>
        </p:txBody>
      </p:sp>
      <p:sp>
        <p:nvSpPr>
          <p:cNvPr id="5" name="Footer Placeholder 4"/>
          <p:cNvSpPr>
            <a:spLocks noGrp="1"/>
          </p:cNvSpPr>
          <p:nvPr>
            <p:ph type="ftr" sz="quarter" idx="3"/>
          </p:nvPr>
        </p:nvSpPr>
        <p:spPr>
          <a:xfrm>
            <a:off x="1625600" y="6598025"/>
            <a:ext cx="8940800" cy="304800"/>
          </a:xfrm>
          <a:prstGeom prst="rect">
            <a:avLst/>
          </a:prstGeom>
        </p:spPr>
        <p:txBody>
          <a:bodyPr vert="horz" lIns="91440" tIns="45720" rIns="91440" bIns="45720" rtlCol="0" anchor="b"/>
          <a:lstStyle>
            <a:lvl1pPr algn="ctr">
              <a:defRPr sz="800">
                <a:solidFill>
                  <a:schemeClr val="tx1">
                    <a:tint val="75000"/>
                  </a:schemeClr>
                </a:solidFill>
                <a:latin typeface="Meiryo UI" pitchFamily="34" charset="-128"/>
                <a:ea typeface="Meiryo UI" pitchFamily="34" charset="-128"/>
                <a:cs typeface="Meiryo UI" pitchFamily="34" charset="-128"/>
              </a:defRPr>
            </a:lvl1pPr>
          </a:lstStyle>
          <a:p>
            <a:endParaRPr lang="en-US">
              <a:solidFill>
                <a:prstClr val="white">
                  <a:tint val="75000"/>
                </a:prstClr>
              </a:solidFill>
            </a:endParaRPr>
          </a:p>
        </p:txBody>
      </p:sp>
      <p:sp>
        <p:nvSpPr>
          <p:cNvPr id="6" name="Slide Number Placeholder 5"/>
          <p:cNvSpPr>
            <a:spLocks noGrp="1"/>
          </p:cNvSpPr>
          <p:nvPr>
            <p:ph type="sldNum" sz="quarter" idx="4"/>
          </p:nvPr>
        </p:nvSpPr>
        <p:spPr>
          <a:xfrm>
            <a:off x="11277600" y="6598025"/>
            <a:ext cx="812800" cy="304800"/>
          </a:xfrm>
          <a:prstGeom prst="rect">
            <a:avLst/>
          </a:prstGeom>
        </p:spPr>
        <p:txBody>
          <a:bodyPr vert="horz" lIns="91440" tIns="45720" rIns="91440" bIns="45720" rtlCol="0" anchor="b"/>
          <a:lstStyle>
            <a:lvl1pPr algn="r">
              <a:defRPr sz="800">
                <a:solidFill>
                  <a:schemeClr val="tx1">
                    <a:tint val="75000"/>
                  </a:schemeClr>
                </a:solidFill>
                <a:latin typeface="Meiryo UI" pitchFamily="34" charset="-128"/>
                <a:ea typeface="Meiryo UI" pitchFamily="34" charset="-128"/>
                <a:cs typeface="Meiryo UI" pitchFamily="34" charset="-128"/>
              </a:defRPr>
            </a:lvl1pPr>
          </a:lstStyle>
          <a:p>
            <a:fld id="{08A7F96F-1D34-4AD8-A324-DDD9B7126D3B}" type="slidenum">
              <a:rPr lang="en-US" smtClean="0">
                <a:solidFill>
                  <a:prstClr val="white">
                    <a:tint val="75000"/>
                  </a:prstClr>
                </a:solidFill>
              </a:rPr>
              <a:pPr/>
              <a:t>‹#›</a:t>
            </a:fld>
            <a:endParaRPr lang="en-US">
              <a:solidFill>
                <a:prstClr val="white">
                  <a:tint val="75000"/>
                </a:prstClr>
              </a:solidFill>
            </a:endParaRPr>
          </a:p>
        </p:txBody>
      </p:sp>
      <p:grpSp>
        <p:nvGrpSpPr>
          <p:cNvPr id="76" name="Group 75"/>
          <p:cNvGrpSpPr/>
          <p:nvPr/>
        </p:nvGrpSpPr>
        <p:grpSpPr>
          <a:xfrm>
            <a:off x="0" y="-1"/>
            <a:ext cx="12192000" cy="1371601"/>
            <a:chOff x="0" y="-1"/>
            <a:chExt cx="9144000" cy="1371601"/>
          </a:xfrm>
        </p:grpSpPr>
        <p:sp>
          <p:nvSpPr>
            <p:cNvPr id="15" name="Freeform 5"/>
            <p:cNvSpPr>
              <a:spLocks/>
            </p:cNvSpPr>
            <p:nvPr userDrawn="1"/>
          </p:nvSpPr>
          <p:spPr bwMode="auto">
            <a:xfrm>
              <a:off x="0" y="-1"/>
              <a:ext cx="9144000" cy="789410"/>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flip="none" rotWithShape="1">
              <a:gsLst>
                <a:gs pos="0">
                  <a:schemeClr val="tx1">
                    <a:alpha val="50000"/>
                  </a:schemeClr>
                </a:gs>
                <a:gs pos="35000">
                  <a:schemeClr val="tx1">
                    <a:alpha val="20000"/>
                  </a:schemeClr>
                </a:gs>
                <a:gs pos="100000">
                  <a:schemeClr val="tx1">
                    <a:alpha val="25000"/>
                  </a:schemeClr>
                </a:gs>
              </a:gsLst>
              <a:path path="circle">
                <a:fillToRect l="50000" t="50000" r="50000" b="50000"/>
              </a:path>
              <a:tileRect/>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sz="1600">
                <a:solidFill>
                  <a:prstClr val="black"/>
                </a:solidFill>
                <a:latin typeface="Meiryo UI" pitchFamily="34" charset="-128"/>
                <a:ea typeface="Meiryo UI" pitchFamily="34" charset="-128"/>
                <a:cs typeface="Meiryo UI" pitchFamily="34" charset="-128"/>
              </a:endParaRPr>
            </a:p>
          </p:txBody>
        </p:sp>
        <p:sp>
          <p:nvSpPr>
            <p:cNvPr id="16" name="Freeform 6"/>
            <p:cNvSpPr>
              <a:spLocks/>
            </p:cNvSpPr>
            <p:nvPr userDrawn="1"/>
          </p:nvSpPr>
          <p:spPr bwMode="auto">
            <a:xfrm>
              <a:off x="0" y="443056"/>
              <a:ext cx="9144000" cy="928544"/>
            </a:xfrm>
            <a:custGeom>
              <a:avLst/>
              <a:gdLst>
                <a:gd name="T0" fmla="*/ 2880 w 2880"/>
                <a:gd name="T1" fmla="*/ 226 h 469"/>
                <a:gd name="T2" fmla="*/ 2880 w 2880"/>
                <a:gd name="T3" fmla="*/ 469 h 469"/>
                <a:gd name="T4" fmla="*/ 2303 w 2880"/>
                <a:gd name="T5" fmla="*/ 197 h 469"/>
                <a:gd name="T6" fmla="*/ 1214 w 2880"/>
                <a:gd name="T7" fmla="*/ 337 h 469"/>
                <a:gd name="T8" fmla="*/ 0 w 2880"/>
                <a:gd name="T9" fmla="*/ 255 h 469"/>
                <a:gd name="T10" fmla="*/ 0 w 2880"/>
                <a:gd name="T11" fmla="*/ 80 h 469"/>
                <a:gd name="T12" fmla="*/ 1205 w 2880"/>
                <a:gd name="T13" fmla="*/ 309 h 469"/>
                <a:gd name="T14" fmla="*/ 2323 w 2880"/>
                <a:gd name="T15" fmla="*/ 6 h 469"/>
                <a:gd name="T16" fmla="*/ 288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2880" y="226"/>
                  </a:moveTo>
                  <a:cubicBezTo>
                    <a:pt x="2880" y="469"/>
                    <a:pt x="2880" y="469"/>
                    <a:pt x="2880" y="469"/>
                  </a:cubicBezTo>
                  <a:cubicBezTo>
                    <a:pt x="2880" y="469"/>
                    <a:pt x="2756" y="214"/>
                    <a:pt x="2303" y="197"/>
                  </a:cubicBezTo>
                  <a:cubicBezTo>
                    <a:pt x="1984" y="186"/>
                    <a:pt x="1688" y="291"/>
                    <a:pt x="1214" y="337"/>
                  </a:cubicBezTo>
                  <a:cubicBezTo>
                    <a:pt x="437" y="412"/>
                    <a:pt x="0" y="255"/>
                    <a:pt x="0" y="255"/>
                  </a:cubicBezTo>
                  <a:cubicBezTo>
                    <a:pt x="0" y="80"/>
                    <a:pt x="0" y="80"/>
                    <a:pt x="0" y="80"/>
                  </a:cubicBezTo>
                  <a:cubicBezTo>
                    <a:pt x="0" y="80"/>
                    <a:pt x="904" y="335"/>
                    <a:pt x="1205" y="309"/>
                  </a:cubicBezTo>
                  <a:cubicBezTo>
                    <a:pt x="1486" y="285"/>
                    <a:pt x="2001" y="11"/>
                    <a:pt x="2323" y="6"/>
                  </a:cubicBezTo>
                  <a:cubicBezTo>
                    <a:pt x="2645" y="0"/>
                    <a:pt x="2880" y="226"/>
                    <a:pt x="2880" y="226"/>
                  </a:cubicBezTo>
                  <a:close/>
                </a:path>
              </a:pathLst>
            </a:custGeom>
            <a:gradFill flip="none" rotWithShape="1">
              <a:gsLst>
                <a:gs pos="0">
                  <a:schemeClr val="tx1">
                    <a:alpha val="50000"/>
                  </a:schemeClr>
                </a:gs>
                <a:gs pos="35000">
                  <a:schemeClr val="tx1">
                    <a:alpha val="20000"/>
                  </a:schemeClr>
                </a:gs>
                <a:gs pos="100000">
                  <a:schemeClr val="tx1">
                    <a:alpha val="25000"/>
                  </a:schemeClr>
                </a:gs>
              </a:gsLst>
              <a:path path="circle">
                <a:fillToRect l="50000" t="50000" r="50000" b="50000"/>
              </a:path>
              <a:tileRect/>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sz="1600">
                <a:solidFill>
                  <a:prstClr val="black"/>
                </a:solidFill>
                <a:latin typeface="Meiryo UI" pitchFamily="34" charset="-128"/>
                <a:ea typeface="Meiryo UI" pitchFamily="34" charset="-128"/>
                <a:cs typeface="Meiryo UI" pitchFamily="34" charset="-128"/>
              </a:endParaRPr>
            </a:p>
          </p:txBody>
        </p:sp>
        <p:sp>
          <p:nvSpPr>
            <p:cNvPr id="17" name="Freeform 7"/>
            <p:cNvSpPr>
              <a:spLocks/>
            </p:cNvSpPr>
            <p:nvPr userDrawn="1"/>
          </p:nvSpPr>
          <p:spPr bwMode="auto">
            <a:xfrm>
              <a:off x="0" y="227942"/>
              <a:ext cx="9144000" cy="927557"/>
            </a:xfrm>
            <a:custGeom>
              <a:avLst/>
              <a:gdLst>
                <a:gd name="T0" fmla="*/ 0 w 2880"/>
                <a:gd name="T1" fmla="*/ 226 h 469"/>
                <a:gd name="T2" fmla="*/ 0 w 2880"/>
                <a:gd name="T3" fmla="*/ 469 h 469"/>
                <a:gd name="T4" fmla="*/ 577 w 2880"/>
                <a:gd name="T5" fmla="*/ 197 h 469"/>
                <a:gd name="T6" fmla="*/ 1666 w 2880"/>
                <a:gd name="T7" fmla="*/ 336 h 469"/>
                <a:gd name="T8" fmla="*/ 2880 w 2880"/>
                <a:gd name="T9" fmla="*/ 254 h 469"/>
                <a:gd name="T10" fmla="*/ 2880 w 2880"/>
                <a:gd name="T11" fmla="*/ 79 h 469"/>
                <a:gd name="T12" fmla="*/ 1675 w 2880"/>
                <a:gd name="T13" fmla="*/ 308 h 469"/>
                <a:gd name="T14" fmla="*/ 557 w 2880"/>
                <a:gd name="T15" fmla="*/ 5 h 469"/>
                <a:gd name="T16" fmla="*/ 0 w 2880"/>
                <a:gd name="T17" fmla="*/ 22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0" h="469">
                  <a:moveTo>
                    <a:pt x="0" y="226"/>
                  </a:moveTo>
                  <a:cubicBezTo>
                    <a:pt x="0" y="469"/>
                    <a:pt x="0" y="469"/>
                    <a:pt x="0" y="469"/>
                  </a:cubicBezTo>
                  <a:cubicBezTo>
                    <a:pt x="0" y="469"/>
                    <a:pt x="124" y="213"/>
                    <a:pt x="577" y="197"/>
                  </a:cubicBezTo>
                  <a:cubicBezTo>
                    <a:pt x="896" y="185"/>
                    <a:pt x="1192" y="290"/>
                    <a:pt x="1666" y="336"/>
                  </a:cubicBezTo>
                  <a:cubicBezTo>
                    <a:pt x="2443" y="412"/>
                    <a:pt x="2880" y="254"/>
                    <a:pt x="2880" y="254"/>
                  </a:cubicBezTo>
                  <a:cubicBezTo>
                    <a:pt x="2880" y="79"/>
                    <a:pt x="2880" y="79"/>
                    <a:pt x="2880" y="79"/>
                  </a:cubicBezTo>
                  <a:cubicBezTo>
                    <a:pt x="2880" y="79"/>
                    <a:pt x="1976" y="334"/>
                    <a:pt x="1675" y="308"/>
                  </a:cubicBezTo>
                  <a:cubicBezTo>
                    <a:pt x="1395" y="284"/>
                    <a:pt x="879" y="11"/>
                    <a:pt x="557" y="5"/>
                  </a:cubicBezTo>
                  <a:cubicBezTo>
                    <a:pt x="235" y="0"/>
                    <a:pt x="0" y="226"/>
                    <a:pt x="0" y="226"/>
                  </a:cubicBezTo>
                  <a:close/>
                </a:path>
              </a:pathLst>
            </a:custGeom>
            <a:gradFill flip="none" rotWithShape="1">
              <a:gsLst>
                <a:gs pos="0">
                  <a:schemeClr val="tx1">
                    <a:alpha val="50000"/>
                  </a:schemeClr>
                </a:gs>
                <a:gs pos="35000">
                  <a:schemeClr val="tx1">
                    <a:alpha val="20000"/>
                  </a:schemeClr>
                </a:gs>
                <a:gs pos="100000">
                  <a:schemeClr val="tx1">
                    <a:alpha val="25000"/>
                  </a:schemeClr>
                </a:gs>
              </a:gsLst>
              <a:path path="circle">
                <a:fillToRect l="50000" t="50000" r="50000" b="50000"/>
              </a:path>
              <a:tileRect/>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sz="1600">
                <a:solidFill>
                  <a:prstClr val="black"/>
                </a:solidFill>
                <a:latin typeface="Meiryo UI" pitchFamily="34" charset="-128"/>
                <a:ea typeface="Meiryo UI" pitchFamily="34" charset="-128"/>
                <a:cs typeface="Meiryo UI" pitchFamily="34" charset="-128"/>
              </a:endParaRPr>
            </a:p>
          </p:txBody>
        </p:sp>
      </p:grpSp>
      <p:sp>
        <p:nvSpPr>
          <p:cNvPr id="20" name="Freeform 5"/>
          <p:cNvSpPr>
            <a:spLocks/>
          </p:cNvSpPr>
          <p:nvPr/>
        </p:nvSpPr>
        <p:spPr bwMode="auto">
          <a:xfrm>
            <a:off x="0" y="6515341"/>
            <a:ext cx="12192000" cy="351126"/>
          </a:xfrm>
          <a:custGeom>
            <a:avLst/>
            <a:gdLst>
              <a:gd name="T0" fmla="*/ 2880 w 2880"/>
              <a:gd name="T1" fmla="*/ 155 h 399"/>
              <a:gd name="T2" fmla="*/ 2880 w 2880"/>
              <a:gd name="T3" fmla="*/ 399 h 399"/>
              <a:gd name="T4" fmla="*/ 2285 w 2880"/>
              <a:gd name="T5" fmla="*/ 115 h 399"/>
              <a:gd name="T6" fmla="*/ 1228 w 2880"/>
              <a:gd name="T7" fmla="*/ 191 h 399"/>
              <a:gd name="T8" fmla="*/ 0 w 2880"/>
              <a:gd name="T9" fmla="*/ 125 h 399"/>
              <a:gd name="T10" fmla="*/ 0 w 2880"/>
              <a:gd name="T11" fmla="*/ 0 h 399"/>
              <a:gd name="T12" fmla="*/ 295 w 2880"/>
              <a:gd name="T13" fmla="*/ 90 h 399"/>
              <a:gd name="T14" fmla="*/ 1266 w 2880"/>
              <a:gd name="T15" fmla="*/ 163 h 399"/>
              <a:gd name="T16" fmla="*/ 2297 w 2880"/>
              <a:gd name="T17" fmla="*/ 14 h 399"/>
              <a:gd name="T18" fmla="*/ 2880 w 2880"/>
              <a:gd name="T19" fmla="*/ 15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80" h="399">
                <a:moveTo>
                  <a:pt x="2880" y="155"/>
                </a:moveTo>
                <a:cubicBezTo>
                  <a:pt x="2880" y="399"/>
                  <a:pt x="2880" y="399"/>
                  <a:pt x="2880" y="399"/>
                </a:cubicBezTo>
                <a:cubicBezTo>
                  <a:pt x="2880" y="399"/>
                  <a:pt x="2738" y="122"/>
                  <a:pt x="2285" y="115"/>
                </a:cubicBezTo>
                <a:cubicBezTo>
                  <a:pt x="1950" y="110"/>
                  <a:pt x="1693" y="116"/>
                  <a:pt x="1228" y="191"/>
                </a:cubicBezTo>
                <a:cubicBezTo>
                  <a:pt x="853" y="251"/>
                  <a:pt x="0" y="125"/>
                  <a:pt x="0" y="125"/>
                </a:cubicBezTo>
                <a:cubicBezTo>
                  <a:pt x="0" y="0"/>
                  <a:pt x="0" y="0"/>
                  <a:pt x="0" y="0"/>
                </a:cubicBezTo>
                <a:cubicBezTo>
                  <a:pt x="0" y="0"/>
                  <a:pt x="43" y="24"/>
                  <a:pt x="295" y="90"/>
                </a:cubicBezTo>
                <a:cubicBezTo>
                  <a:pt x="532" y="151"/>
                  <a:pt x="965" y="181"/>
                  <a:pt x="1266" y="163"/>
                </a:cubicBezTo>
                <a:cubicBezTo>
                  <a:pt x="1546" y="145"/>
                  <a:pt x="1975" y="18"/>
                  <a:pt x="2297" y="14"/>
                </a:cubicBezTo>
                <a:cubicBezTo>
                  <a:pt x="2619" y="10"/>
                  <a:pt x="2880" y="155"/>
                  <a:pt x="2880" y="155"/>
                </a:cubicBezTo>
                <a:close/>
              </a:path>
            </a:pathLst>
          </a:custGeom>
          <a:gradFill>
            <a:gsLst>
              <a:gs pos="0">
                <a:schemeClr val="tx1">
                  <a:alpha val="0"/>
                </a:schemeClr>
              </a:gs>
              <a:gs pos="35000">
                <a:schemeClr val="tx1">
                  <a:alpha val="20000"/>
                </a:schemeClr>
              </a:gs>
              <a:gs pos="100000">
                <a:schemeClr val="tx1">
                  <a:alpha val="50000"/>
                </a:schemeClr>
              </a:gs>
            </a:gsLst>
            <a:lin ang="16200000" scaled="1"/>
          </a:gradFill>
          <a:ln>
            <a:noFill/>
          </a:ln>
          <a:effectLst/>
        </p:spPr>
        <p:style>
          <a:lnRef idx="1">
            <a:schemeClr val="accent4"/>
          </a:lnRef>
          <a:fillRef idx="2">
            <a:schemeClr val="accent4"/>
          </a:fillRef>
          <a:effectRef idx="1">
            <a:schemeClr val="accent4"/>
          </a:effectRef>
          <a:fontRef idx="minor">
            <a:schemeClr val="dk1"/>
          </a:fontRef>
        </p:style>
        <p:txBody>
          <a:bodyPr vert="horz" wrap="square" lIns="91440" tIns="45720" rIns="91440" bIns="45720" numCol="1" anchor="t" anchorCtr="0" compatLnSpc="1">
            <a:prstTxWarp prst="textNoShape">
              <a:avLst/>
            </a:prstTxWarp>
          </a:bodyPr>
          <a:lstStyle/>
          <a:p>
            <a:endParaRPr lang="en-US" sz="1600">
              <a:solidFill>
                <a:prstClr val="black"/>
              </a:solidFill>
              <a:latin typeface="Meiryo UI" pitchFamily="34" charset="-128"/>
              <a:ea typeface="Meiryo UI" pitchFamily="34" charset="-128"/>
              <a:cs typeface="Meiryo UI" pitchFamily="34" charset="-128"/>
            </a:endParaRPr>
          </a:p>
        </p:txBody>
      </p:sp>
      <p:grpSp>
        <p:nvGrpSpPr>
          <p:cNvPr id="77" name="Group 76"/>
          <p:cNvGrpSpPr/>
          <p:nvPr/>
        </p:nvGrpSpPr>
        <p:grpSpPr>
          <a:xfrm>
            <a:off x="118206" y="12213"/>
            <a:ext cx="10543001" cy="6765122"/>
            <a:chOff x="88654" y="12213"/>
            <a:chExt cx="7907251" cy="6765122"/>
          </a:xfrm>
        </p:grpSpPr>
        <p:grpSp>
          <p:nvGrpSpPr>
            <p:cNvPr id="51" name="Group 50"/>
            <p:cNvGrpSpPr/>
            <p:nvPr userDrawn="1"/>
          </p:nvGrpSpPr>
          <p:grpSpPr>
            <a:xfrm>
              <a:off x="88654" y="12213"/>
              <a:ext cx="7907251" cy="3467973"/>
              <a:chOff x="-1028119" y="544938"/>
              <a:chExt cx="9643677" cy="4229538"/>
            </a:xfrm>
          </p:grpSpPr>
          <p:sp>
            <p:nvSpPr>
              <p:cNvPr id="39" name="Oval 38"/>
              <p:cNvSpPr/>
              <p:nvPr userDrawn="1"/>
            </p:nvSpPr>
            <p:spPr>
              <a:xfrm>
                <a:off x="-837875" y="3671650"/>
                <a:ext cx="699852" cy="699852"/>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34" name="Oval 33"/>
              <p:cNvSpPr/>
              <p:nvPr userDrawn="1"/>
            </p:nvSpPr>
            <p:spPr>
              <a:xfrm>
                <a:off x="-1028119" y="1478437"/>
                <a:ext cx="662409" cy="662409"/>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35" name="Oval 34"/>
              <p:cNvSpPr/>
              <p:nvPr userDrawn="1"/>
            </p:nvSpPr>
            <p:spPr>
              <a:xfrm>
                <a:off x="-1020479" y="782527"/>
                <a:ext cx="1109133" cy="110913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36" name="Oval 35"/>
              <p:cNvSpPr/>
              <p:nvPr userDrawn="1"/>
            </p:nvSpPr>
            <p:spPr>
              <a:xfrm>
                <a:off x="-662408" y="2308171"/>
                <a:ext cx="381787" cy="381787"/>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37" name="Oval 36"/>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38" name="Oval 37"/>
              <p:cNvSpPr/>
              <p:nvPr userDrawn="1"/>
            </p:nvSpPr>
            <p:spPr>
              <a:xfrm>
                <a:off x="-788027" y="4263358"/>
                <a:ext cx="384745" cy="384745"/>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0" name="Oval 39"/>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1" name="Oval 40"/>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2" name="Oval 41"/>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3" name="Oval 42"/>
              <p:cNvSpPr/>
              <p:nvPr userDrawn="1"/>
            </p:nvSpPr>
            <p:spPr>
              <a:xfrm>
                <a:off x="-914400" y="26670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4" name="Oval 43"/>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5" name="Oval 44"/>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6" name="Oval 45"/>
              <p:cNvSpPr/>
              <p:nvPr userDrawn="1"/>
            </p:nvSpPr>
            <p:spPr>
              <a:xfrm>
                <a:off x="-819621" y="3602971"/>
                <a:ext cx="272692" cy="272692"/>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7" name="Oval 46"/>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8" name="Oval 47"/>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49" name="Oval 48"/>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50" name="Oval 49"/>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70" name="Oval 69"/>
              <p:cNvSpPr/>
              <p:nvPr userDrawn="1"/>
            </p:nvSpPr>
            <p:spPr>
              <a:xfrm>
                <a:off x="4439766" y="851221"/>
                <a:ext cx="381787" cy="381787"/>
              </a:xfrm>
              <a:prstGeom prst="ellipse">
                <a:avLst/>
              </a:prstGeom>
              <a:gradFill flip="none" rotWithShape="1">
                <a:gsLst>
                  <a:gs pos="0">
                    <a:schemeClr val="accent4">
                      <a:tint val="50000"/>
                      <a:satMod val="300000"/>
                      <a:alpha val="4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71" name="Oval 70"/>
              <p:cNvSpPr/>
              <p:nvPr userDrawn="1"/>
            </p:nvSpPr>
            <p:spPr>
              <a:xfrm>
                <a:off x="3097462" y="1949900"/>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72" name="Oval 71"/>
              <p:cNvSpPr/>
              <p:nvPr userDrawn="1"/>
            </p:nvSpPr>
            <p:spPr>
              <a:xfrm>
                <a:off x="8489186" y="671310"/>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73" name="Oval 72"/>
              <p:cNvSpPr/>
              <p:nvPr userDrawn="1"/>
            </p:nvSpPr>
            <p:spPr>
              <a:xfrm>
                <a:off x="741735" y="948238"/>
                <a:ext cx="126372" cy="12637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74" name="Oval 73"/>
              <p:cNvSpPr/>
              <p:nvPr userDrawn="1"/>
            </p:nvSpPr>
            <p:spPr>
              <a:xfrm>
                <a:off x="2224237" y="628092"/>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grpSp>
        <p:grpSp>
          <p:nvGrpSpPr>
            <p:cNvPr id="52" name="Group 51"/>
            <p:cNvGrpSpPr/>
            <p:nvPr userDrawn="1"/>
          </p:nvGrpSpPr>
          <p:grpSpPr>
            <a:xfrm flipH="1">
              <a:off x="236002" y="3637911"/>
              <a:ext cx="886426" cy="3139424"/>
              <a:chOff x="-1028119" y="544938"/>
              <a:chExt cx="1194223" cy="4229538"/>
            </a:xfrm>
          </p:grpSpPr>
          <p:sp>
            <p:nvSpPr>
              <p:cNvPr id="53" name="Oval 52"/>
              <p:cNvSpPr/>
              <p:nvPr userDrawn="1"/>
            </p:nvSpPr>
            <p:spPr>
              <a:xfrm>
                <a:off x="-837875" y="3671650"/>
                <a:ext cx="699852" cy="699852"/>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54" name="Oval 53"/>
              <p:cNvSpPr/>
              <p:nvPr userDrawn="1"/>
            </p:nvSpPr>
            <p:spPr>
              <a:xfrm>
                <a:off x="-1028119" y="1478437"/>
                <a:ext cx="662409" cy="662409"/>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55" name="Oval 54"/>
              <p:cNvSpPr/>
              <p:nvPr userDrawn="1"/>
            </p:nvSpPr>
            <p:spPr>
              <a:xfrm>
                <a:off x="-1020479" y="782527"/>
                <a:ext cx="1109133" cy="1109133"/>
              </a:xfrm>
              <a:prstGeom prst="ellipse">
                <a:avLst/>
              </a:prstGeom>
              <a:gradFill flip="none" rotWithShape="1">
                <a:gsLst>
                  <a:gs pos="0">
                    <a:schemeClr val="accent4">
                      <a:tint val="50000"/>
                      <a:satMod val="300000"/>
                      <a:alpha val="5000"/>
                    </a:schemeClr>
                  </a:gs>
                  <a:gs pos="35000">
                    <a:schemeClr val="accent4">
                      <a:tint val="37000"/>
                      <a:satMod val="300000"/>
                      <a:alpha val="10000"/>
                    </a:schemeClr>
                  </a:gs>
                  <a:gs pos="100000">
                    <a:schemeClr val="tx1">
                      <a:alpha val="2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56" name="Oval 55"/>
              <p:cNvSpPr/>
              <p:nvPr userDrawn="1"/>
            </p:nvSpPr>
            <p:spPr>
              <a:xfrm>
                <a:off x="-662408" y="2308171"/>
                <a:ext cx="381787" cy="381787"/>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57" name="Oval 56"/>
              <p:cNvSpPr/>
              <p:nvPr userDrawn="1"/>
            </p:nvSpPr>
            <p:spPr>
              <a:xfrm>
                <a:off x="-365710" y="2650299"/>
                <a:ext cx="531814" cy="531814"/>
              </a:xfrm>
              <a:prstGeom prst="ellipse">
                <a:avLst/>
              </a:prstGeom>
              <a:gradFill flip="none" rotWithShape="1">
                <a:gsLst>
                  <a:gs pos="0">
                    <a:schemeClr val="accent4">
                      <a:tint val="50000"/>
                      <a:satMod val="300000"/>
                      <a:alpha val="50000"/>
                    </a:schemeClr>
                  </a:gs>
                  <a:gs pos="35000">
                    <a:schemeClr val="accent4">
                      <a:tint val="37000"/>
                      <a:satMod val="300000"/>
                      <a:alpha val="15000"/>
                    </a:schemeClr>
                  </a:gs>
                  <a:gs pos="100000">
                    <a:schemeClr val="tx1">
                      <a:alpha val="15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58" name="Oval 57"/>
              <p:cNvSpPr/>
              <p:nvPr userDrawn="1"/>
            </p:nvSpPr>
            <p:spPr>
              <a:xfrm>
                <a:off x="-788027" y="4263358"/>
                <a:ext cx="384745" cy="384745"/>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59" name="Oval 58"/>
              <p:cNvSpPr/>
              <p:nvPr userDrawn="1"/>
            </p:nvSpPr>
            <p:spPr>
              <a:xfrm>
                <a:off x="-673302" y="106680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0" name="Oval 59"/>
              <p:cNvSpPr/>
              <p:nvPr userDrawn="1"/>
            </p:nvSpPr>
            <p:spPr>
              <a:xfrm>
                <a:off x="-226176" y="3055740"/>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1" name="Oval 60"/>
              <p:cNvSpPr/>
              <p:nvPr userDrawn="1"/>
            </p:nvSpPr>
            <p:spPr>
              <a:xfrm>
                <a:off x="-353350" y="1665883"/>
                <a:ext cx="190360" cy="190360"/>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2" name="Oval 61"/>
              <p:cNvSpPr/>
              <p:nvPr userDrawn="1"/>
            </p:nvSpPr>
            <p:spPr>
              <a:xfrm>
                <a:off x="-914400" y="2667000"/>
                <a:ext cx="126373" cy="126373"/>
              </a:xfrm>
              <a:prstGeom prst="ellipse">
                <a:avLst/>
              </a:prstGeom>
              <a:gradFill flip="none" rotWithShape="1">
                <a:gsLst>
                  <a:gs pos="0">
                    <a:schemeClr val="accent4">
                      <a:tint val="50000"/>
                      <a:satMod val="300000"/>
                      <a:alpha val="10000"/>
                    </a:schemeClr>
                  </a:gs>
                  <a:gs pos="35000">
                    <a:schemeClr val="accent4">
                      <a:tint val="37000"/>
                      <a:satMod val="300000"/>
                      <a:alpha val="3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3" name="Oval 62"/>
              <p:cNvSpPr/>
              <p:nvPr userDrawn="1"/>
            </p:nvSpPr>
            <p:spPr>
              <a:xfrm>
                <a:off x="-851214" y="3111186"/>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4" name="Oval 63"/>
              <p:cNvSpPr/>
              <p:nvPr userDrawn="1"/>
            </p:nvSpPr>
            <p:spPr>
              <a:xfrm>
                <a:off x="-465912" y="258711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5" name="Oval 64"/>
              <p:cNvSpPr/>
              <p:nvPr userDrawn="1"/>
            </p:nvSpPr>
            <p:spPr>
              <a:xfrm>
                <a:off x="-819621" y="3602971"/>
                <a:ext cx="272692" cy="272692"/>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6" name="Oval 65"/>
              <p:cNvSpPr/>
              <p:nvPr userDrawn="1"/>
            </p:nvSpPr>
            <p:spPr>
              <a:xfrm>
                <a:off x="-442946" y="544938"/>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7" name="Oval 66"/>
              <p:cNvSpPr/>
              <p:nvPr userDrawn="1"/>
            </p:nvSpPr>
            <p:spPr>
              <a:xfrm>
                <a:off x="-869469" y="723272"/>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8" name="Oval 67"/>
              <p:cNvSpPr/>
              <p:nvPr userDrawn="1"/>
            </p:nvSpPr>
            <p:spPr>
              <a:xfrm>
                <a:off x="-369735" y="3981318"/>
                <a:ext cx="63187" cy="63187"/>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sp>
            <p:nvSpPr>
              <p:cNvPr id="69" name="Oval 68"/>
              <p:cNvSpPr/>
              <p:nvPr userDrawn="1"/>
            </p:nvSpPr>
            <p:spPr>
              <a:xfrm>
                <a:off x="-306548" y="4648103"/>
                <a:ext cx="126373" cy="126373"/>
              </a:xfrm>
              <a:prstGeom prst="ellipse">
                <a:avLst/>
              </a:prstGeom>
              <a:gradFill flip="none" rotWithShape="1">
                <a:gsLst>
                  <a:gs pos="0">
                    <a:schemeClr val="accent4">
                      <a:tint val="50000"/>
                      <a:satMod val="300000"/>
                      <a:alpha val="50000"/>
                    </a:schemeClr>
                  </a:gs>
                  <a:gs pos="35000">
                    <a:schemeClr val="accent4">
                      <a:tint val="37000"/>
                      <a:satMod val="300000"/>
                      <a:alpha val="50000"/>
                    </a:schemeClr>
                  </a:gs>
                  <a:gs pos="100000">
                    <a:schemeClr val="tx1">
                      <a:alpha val="74000"/>
                    </a:schemeClr>
                  </a:gs>
                </a:gsLst>
                <a:lin ang="18900000" scaled="1"/>
                <a:tileRect/>
              </a:gradFill>
              <a:ln>
                <a:noFill/>
              </a:ln>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1600" err="1">
                  <a:solidFill>
                    <a:prstClr val="white"/>
                  </a:solidFill>
                  <a:latin typeface="Meiryo UI" pitchFamily="34" charset="-128"/>
                  <a:ea typeface="Meiryo UI" pitchFamily="34" charset="-128"/>
                  <a:cs typeface="Meiryo UI" pitchFamily="34" charset="-128"/>
                </a:endParaRPr>
              </a:p>
            </p:txBody>
          </p:sp>
        </p:grpSp>
      </p:grpSp>
      <p:sp>
        <p:nvSpPr>
          <p:cNvPr id="2" name="Title Placeholder 1"/>
          <p:cNvSpPr>
            <a:spLocks noGrp="1"/>
          </p:cNvSpPr>
          <p:nvPr>
            <p:ph type="title"/>
          </p:nvPr>
        </p:nvSpPr>
        <p:spPr>
          <a:xfrm>
            <a:off x="1308290" y="198435"/>
            <a:ext cx="10274108" cy="1143000"/>
          </a:xfrm>
          <a:prstGeom prst="rect">
            <a:avLst/>
          </a:prstGeom>
        </p:spPr>
        <p:txBody>
          <a:bodyPr vert="horz" lIns="91440" tIns="45720" rIns="91440" bIns="45720" rtlCol="0" anchor="ctr">
            <a:noAutofit/>
          </a:bodyPr>
          <a:lstStyle/>
          <a:p>
            <a:r>
              <a:rPr lang="ja-JP" altLang="en-US"/>
              <a:t>マスター タイトルの書式設定</a:t>
            </a:r>
            <a:endParaRPr lang="en-US"/>
          </a:p>
        </p:txBody>
      </p:sp>
      <p:sp>
        <p:nvSpPr>
          <p:cNvPr id="3" name="Text Placeholder 2"/>
          <p:cNvSpPr>
            <a:spLocks noGrp="1"/>
          </p:cNvSpPr>
          <p:nvPr>
            <p:ph type="body" idx="1"/>
          </p:nvPr>
        </p:nvSpPr>
        <p:spPr>
          <a:xfrm>
            <a:off x="1591733" y="1558925"/>
            <a:ext cx="9990664" cy="4859336"/>
          </a:xfrm>
          <a:prstGeom prst="rect">
            <a:avLst/>
          </a:prstGeom>
        </p:spPr>
        <p:txBody>
          <a:bodyPr vert="horz" lIns="91440" tIns="45720" rIns="91440" bIns="45720" rtlCol="0">
            <a:no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Tree>
    <p:extLst>
      <p:ext uri="{BB962C8B-B14F-4D97-AF65-F5344CB8AC3E}">
        <p14:creationId xmlns:p14="http://schemas.microsoft.com/office/powerpoint/2010/main" val="4013153171"/>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ransition>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97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childTnLst>
        </p:cTn>
      </p:par>
    </p:tnLst>
  </p:timing>
  <p:txStyles>
    <p:titleStyle>
      <a:lvl1pPr algn="l" defTabSz="914400" rtl="0" eaLnBrk="1" latinLnBrk="0" hangingPunct="1">
        <a:lnSpc>
          <a:spcPct val="80000"/>
        </a:lnSpc>
        <a:spcBef>
          <a:spcPct val="0"/>
        </a:spcBef>
        <a:buNone/>
        <a:defRPr kumimoji="1" sz="4000" kern="1200">
          <a:solidFill>
            <a:schemeClr val="accent4">
              <a:lumMod val="75000"/>
            </a:schemeClr>
          </a:solidFill>
          <a:latin typeface="Meiryo UI" pitchFamily="34" charset="-128"/>
          <a:ea typeface="Meiryo UI" pitchFamily="34" charset="-128"/>
          <a:cs typeface="Meiryo UI" pitchFamily="34" charset="-128"/>
        </a:defRPr>
      </a:lvl1pPr>
    </p:titleStyle>
    <p:bodyStyle>
      <a:lvl1pPr marL="342900" indent="-342900" algn="l" defTabSz="914400" rtl="0" eaLnBrk="1" latinLnBrk="0" hangingPunct="1">
        <a:lnSpc>
          <a:spcPct val="85000"/>
        </a:lnSpc>
        <a:spcBef>
          <a:spcPts val="400"/>
        </a:spcBef>
        <a:buClr>
          <a:schemeClr val="accent4">
            <a:lumMod val="20000"/>
            <a:lumOff val="80000"/>
          </a:schemeClr>
        </a:buClr>
        <a:buFont typeface="Arial" pitchFamily="34" charset="0"/>
        <a:buChar char="•"/>
        <a:defRPr kumimoji="1" sz="2400" kern="1200">
          <a:solidFill>
            <a:schemeClr val="tx1"/>
          </a:solidFill>
          <a:latin typeface="Meiryo UI" pitchFamily="34" charset="-128"/>
          <a:ea typeface="Meiryo UI" pitchFamily="34" charset="-128"/>
          <a:cs typeface="Meiryo UI" pitchFamily="34" charset="-128"/>
        </a:defRPr>
      </a:lvl1pPr>
      <a:lvl2pPr marL="742950" indent="-285750" algn="l" defTabSz="914400" rtl="0" eaLnBrk="1" latinLnBrk="0" hangingPunct="1">
        <a:lnSpc>
          <a:spcPct val="85000"/>
        </a:lnSpc>
        <a:spcBef>
          <a:spcPts val="50"/>
        </a:spcBef>
        <a:buClr>
          <a:schemeClr val="tx1"/>
        </a:buClr>
        <a:buFont typeface="Calibri" pitchFamily="34" charset="0"/>
        <a:buChar char="−"/>
        <a:defRPr kumimoji="1" sz="2000" kern="1200">
          <a:solidFill>
            <a:schemeClr val="tx1"/>
          </a:solidFill>
          <a:latin typeface="Meiryo UI" pitchFamily="34" charset="-128"/>
          <a:ea typeface="Meiryo UI" pitchFamily="34" charset="-128"/>
          <a:cs typeface="Meiryo UI" pitchFamily="34" charset="-128"/>
        </a:defRPr>
      </a:lvl2pPr>
      <a:lvl3pPr marL="1143000" indent="-228600" algn="l" defTabSz="914400" rtl="0" eaLnBrk="1" latinLnBrk="0" hangingPunct="1">
        <a:lnSpc>
          <a:spcPct val="85000"/>
        </a:lnSpc>
        <a:spcBef>
          <a:spcPts val="50"/>
        </a:spcBef>
        <a:buClr>
          <a:schemeClr val="tx1"/>
        </a:buClr>
        <a:buFont typeface="Calibri" pitchFamily="34" charset="0"/>
        <a:buChar char="−"/>
        <a:defRPr kumimoji="1" sz="1800" kern="1200">
          <a:solidFill>
            <a:schemeClr val="tx1"/>
          </a:solidFill>
          <a:latin typeface="Meiryo UI" pitchFamily="34" charset="-128"/>
          <a:ea typeface="Meiryo UI" pitchFamily="34" charset="-128"/>
          <a:cs typeface="Meiryo UI" pitchFamily="34" charset="-128"/>
        </a:defRPr>
      </a:lvl3pPr>
      <a:lvl4pPr marL="1600200" indent="-228600" algn="l" defTabSz="914400" rtl="0" eaLnBrk="1" latinLnBrk="0" hangingPunct="1">
        <a:lnSpc>
          <a:spcPct val="85000"/>
        </a:lnSpc>
        <a:spcBef>
          <a:spcPts val="50"/>
        </a:spcBef>
        <a:buClr>
          <a:schemeClr val="tx1"/>
        </a:buClr>
        <a:buFont typeface="Calibri" pitchFamily="34" charset="0"/>
        <a:buChar char="−"/>
        <a:defRPr kumimoji="1" sz="1600" kern="1200">
          <a:solidFill>
            <a:schemeClr val="tx1"/>
          </a:solidFill>
          <a:latin typeface="Meiryo UI" pitchFamily="34" charset="-128"/>
          <a:ea typeface="Meiryo UI" pitchFamily="34" charset="-128"/>
          <a:cs typeface="Meiryo UI" pitchFamily="34" charset="-128"/>
        </a:defRPr>
      </a:lvl4pPr>
      <a:lvl5pPr marL="2057400" indent="-228600" algn="l" defTabSz="914400" rtl="0" eaLnBrk="1" latinLnBrk="0" hangingPunct="1">
        <a:lnSpc>
          <a:spcPct val="85000"/>
        </a:lnSpc>
        <a:spcBef>
          <a:spcPts val="50"/>
        </a:spcBef>
        <a:buClr>
          <a:schemeClr val="tx1"/>
        </a:buClr>
        <a:buFont typeface="Calibri" pitchFamily="34" charset="0"/>
        <a:buChar char="−"/>
        <a:defRPr kumimoji="1" sz="1600" kern="1200">
          <a:solidFill>
            <a:schemeClr val="tx1"/>
          </a:solidFill>
          <a:latin typeface="Meiryo UI" pitchFamily="34" charset="-128"/>
          <a:ea typeface="Meiryo UI" pitchFamily="34" charset="-128"/>
          <a:cs typeface="Meiryo UI" pitchFamily="34" charset="-128"/>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F4D067-4ADC-4E44-A8E1-EC6D134DA828}" type="datetimeFigureOut">
              <a:rPr lang="en-US" smtClean="0"/>
              <a:pPr/>
              <a:t>3/6/2018</a:t>
            </a:fld>
            <a:endParaRPr 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A7F96F-1D34-4AD8-A324-DDD9B7126D3B}" type="slidenum">
              <a:rPr lang="en-US" smtClean="0"/>
              <a:pPr/>
              <a:t>‹#›</a:t>
            </a:fld>
            <a:endParaRPr lang="en-US"/>
          </a:p>
        </p:txBody>
      </p:sp>
    </p:spTree>
    <p:extLst>
      <p:ext uri="{BB962C8B-B14F-4D97-AF65-F5344CB8AC3E}">
        <p14:creationId xmlns:p14="http://schemas.microsoft.com/office/powerpoint/2010/main" val="359880015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Lst>
  <p:transition>
    <p:wipe dir="r"/>
  </p:transition>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D62BF7-0A2D-4BF3-8649-1169DA6EEE1F}" type="datetimeFigureOut">
              <a:rPr lang="ja-JP" altLang="en-US" smtClean="0">
                <a:solidFill>
                  <a:prstClr val="black">
                    <a:tint val="75000"/>
                  </a:prstClr>
                </a:solidFill>
              </a:rPr>
              <a:pPr/>
              <a:t>2018/3/6</a:t>
            </a:fld>
            <a:endParaRPr lang="ja-JP" altLang="en-US">
              <a:solidFill>
                <a:prstClr val="black">
                  <a:tint val="75000"/>
                </a:prstClr>
              </a:solidFill>
            </a:endParaRPr>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ja-JP" altLang="en-US">
              <a:solidFill>
                <a:prstClr val="black">
                  <a:tint val="75000"/>
                </a:prstClr>
              </a:solidFill>
            </a:endParaRPr>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0DCEEC-4287-498E-9293-78A3FC6F4A99}" type="slidenum">
              <a:rPr lang="ja-JP" altLang="en-US" smtClean="0">
                <a:solidFill>
                  <a:prstClr val="black">
                    <a:tint val="75000"/>
                  </a:prstClr>
                </a:solidFill>
              </a:rPr>
              <a:pPr/>
              <a:t>‹#›</a:t>
            </a:fld>
            <a:endParaRPr lang="ja-JP" altLang="en-US">
              <a:solidFill>
                <a:prstClr val="black">
                  <a:tint val="75000"/>
                </a:prstClr>
              </a:solidFill>
            </a:endParaRPr>
          </a:p>
        </p:txBody>
      </p:sp>
    </p:spTree>
    <p:extLst>
      <p:ext uri="{BB962C8B-B14F-4D97-AF65-F5344CB8AC3E}">
        <p14:creationId xmlns:p14="http://schemas.microsoft.com/office/powerpoint/2010/main" val="2962160790"/>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17.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a:extLst>
              <a:ext uri="{FF2B5EF4-FFF2-40B4-BE49-F238E27FC236}">
                <a16:creationId xmlns:a16="http://schemas.microsoft.com/office/drawing/2014/main" id="{6F85A93E-E0CD-4AB5-8ED4-860275992651}"/>
              </a:ext>
            </a:extLst>
          </p:cNvPr>
          <p:cNvSpPr>
            <a:spLocks noGrp="1"/>
          </p:cNvSpPr>
          <p:nvPr>
            <p:ph type="ctrTitle"/>
          </p:nvPr>
        </p:nvSpPr>
        <p:spPr>
          <a:xfrm>
            <a:off x="2212833" y="2827747"/>
            <a:ext cx="7772400" cy="1363850"/>
          </a:xfrm>
        </p:spPr>
        <p:txBody>
          <a:bodyPr/>
          <a:lstStyle/>
          <a:p>
            <a:r>
              <a:rPr lang="en-US" altLang="ja-JP" sz="11500">
                <a:latin typeface="Arial Black"/>
              </a:rPr>
              <a:t>NU-MA</a:t>
            </a:r>
            <a:endParaRPr lang="ja-JP" altLang="en-US" sz="11500">
              <a:latin typeface="Arial Black"/>
            </a:endParaRPr>
          </a:p>
        </p:txBody>
      </p:sp>
      <p:sp>
        <p:nvSpPr>
          <p:cNvPr id="2" name="TextBox 1">
            <a:extLst>
              <a:ext uri="{FF2B5EF4-FFF2-40B4-BE49-F238E27FC236}">
                <a16:creationId xmlns:a16="http://schemas.microsoft.com/office/drawing/2014/main" id="{D3D351B7-B2F3-4980-AF24-FC34C801C51D}"/>
              </a:ext>
            </a:extLst>
          </p:cNvPr>
          <p:cNvSpPr txBox="1"/>
          <p:nvPr/>
        </p:nvSpPr>
        <p:spPr>
          <a:xfrm>
            <a:off x="1623022" y="3801198"/>
            <a:ext cx="9388415"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3200" b="1">
                <a:solidFill>
                  <a:prstClr val="white"/>
                </a:solidFill>
              </a:rPr>
              <a:t>富山</a:t>
            </a:r>
            <a:r>
              <a:rPr lang="ja-JP" altLang="en-US" sz="3200" b="1">
                <a:solidFill>
                  <a:prstClr val="white"/>
                </a:solidFill>
                <a:latin typeface="HGｺﾞｼｯｸM"/>
              </a:rPr>
              <a:t>高等専門学校　アントレプレナー研究同好会</a:t>
            </a:r>
          </a:p>
        </p:txBody>
      </p:sp>
    </p:spTree>
    <p:extLst>
      <p:ext uri="{BB962C8B-B14F-4D97-AF65-F5344CB8AC3E}">
        <p14:creationId xmlns:p14="http://schemas.microsoft.com/office/powerpoint/2010/main" val="3185650929"/>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FCF6B-1634-4D96-A94C-F477E126848F}"/>
              </a:ext>
            </a:extLst>
          </p:cNvPr>
          <p:cNvSpPr>
            <a:spLocks noGrp="1"/>
          </p:cNvSpPr>
          <p:nvPr>
            <p:ph type="title"/>
          </p:nvPr>
        </p:nvSpPr>
        <p:spPr>
          <a:xfrm>
            <a:off x="374561" y="146184"/>
            <a:ext cx="10515600" cy="1325563"/>
          </a:xfrm>
        </p:spPr>
        <p:txBody>
          <a:bodyPr/>
          <a:lstStyle/>
          <a:p>
            <a:r>
              <a:rPr lang="ja-JP" altLang="en-US" sz="6000" b="1"/>
              <a:t>ターゲット</a:t>
            </a:r>
            <a:endParaRPr lang="en-US" sz="6000" b="1"/>
          </a:p>
        </p:txBody>
      </p:sp>
      <p:sp>
        <p:nvSpPr>
          <p:cNvPr id="3" name="Content Placeholder 2">
            <a:extLst>
              <a:ext uri="{FF2B5EF4-FFF2-40B4-BE49-F238E27FC236}">
                <a16:creationId xmlns:a16="http://schemas.microsoft.com/office/drawing/2014/main" id="{3747907A-1FC8-4464-94D8-F7B03844FBB7}"/>
              </a:ext>
            </a:extLst>
          </p:cNvPr>
          <p:cNvSpPr>
            <a:spLocks noGrp="1"/>
          </p:cNvSpPr>
          <p:nvPr>
            <p:ph idx="1"/>
          </p:nvPr>
        </p:nvSpPr>
        <p:spPr>
          <a:xfrm>
            <a:off x="1100668" y="1818360"/>
            <a:ext cx="9990664" cy="4859336"/>
          </a:xfrm>
        </p:spPr>
        <p:txBody>
          <a:bodyPr vert="horz" lIns="91440" tIns="45720" rIns="91440" bIns="45720" rtlCol="0" anchor="t">
            <a:noAutofit/>
          </a:bodyPr>
          <a:lstStyle/>
          <a:p>
            <a:pPr>
              <a:buFont typeface="Wingdings" pitchFamily="34" charset="0"/>
              <a:buChar char="§"/>
            </a:pPr>
            <a:r>
              <a:rPr lang="ja-JP" altLang="en-US" sz="5400"/>
              <a:t> 北陸在住</a:t>
            </a:r>
            <a:endParaRPr lang="ja-JP" sz="5400"/>
          </a:p>
          <a:p>
            <a:pPr>
              <a:buClr>
                <a:srgbClr val="C5F3FF"/>
              </a:buClr>
              <a:buFont typeface="Wingdings" pitchFamily="34" charset="0"/>
              <a:buChar char="§"/>
            </a:pPr>
            <a:endParaRPr lang="ja-JP" altLang="en-US" sz="5400">
              <a:solidFill>
                <a:srgbClr val="FFFFFF"/>
              </a:solidFill>
            </a:endParaRPr>
          </a:p>
          <a:p>
            <a:pPr>
              <a:buFont typeface="Wingdings" pitchFamily="34" charset="0"/>
              <a:buChar char="§"/>
            </a:pPr>
            <a:r>
              <a:rPr lang="ja-JP" altLang="en-US" sz="5400"/>
              <a:t> 10代～20代</a:t>
            </a:r>
            <a:endParaRPr lang="ja-JP" sz="5400"/>
          </a:p>
          <a:p>
            <a:pPr>
              <a:buClr>
                <a:srgbClr val="C5F3FF"/>
              </a:buClr>
              <a:buFont typeface="Wingdings" pitchFamily="34" charset="0"/>
              <a:buChar char="§"/>
            </a:pPr>
            <a:endParaRPr lang="ja-JP" altLang="en-US" sz="5400"/>
          </a:p>
          <a:p>
            <a:pPr>
              <a:buFont typeface="Wingdings" pitchFamily="34" charset="0"/>
              <a:buChar char="§"/>
            </a:pPr>
            <a:r>
              <a:rPr lang="ja-JP" altLang="en-US" sz="5400"/>
              <a:t> フットワーク軽めのオタク</a:t>
            </a:r>
            <a:endParaRPr lang="ja-JP" sz="5400"/>
          </a:p>
        </p:txBody>
      </p:sp>
    </p:spTree>
    <p:extLst>
      <p:ext uri="{BB962C8B-B14F-4D97-AF65-F5344CB8AC3E}">
        <p14:creationId xmlns:p14="http://schemas.microsoft.com/office/powerpoint/2010/main" val="833992344"/>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図表 6"/>
          <p:cNvGraphicFramePr/>
          <p:nvPr>
            <p:extLst>
              <p:ext uri="{D42A27DB-BD31-4B8C-83A1-F6EECF244321}">
                <p14:modId xmlns:p14="http://schemas.microsoft.com/office/powerpoint/2010/main" val="3979702577"/>
              </p:ext>
            </p:extLst>
          </p:nvPr>
        </p:nvGraphicFramePr>
        <p:xfrm>
          <a:off x="3301320" y="2039815"/>
          <a:ext cx="8745415" cy="46521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C60B9E14-52EB-483F-A6F8-652F506DF4E7}"/>
              </a:ext>
            </a:extLst>
          </p:cNvPr>
          <p:cNvSpPr>
            <a:spLocks noGrp="1"/>
          </p:cNvSpPr>
          <p:nvPr>
            <p:ph type="title"/>
          </p:nvPr>
        </p:nvSpPr>
        <p:spPr>
          <a:xfrm>
            <a:off x="177422" y="102511"/>
            <a:ext cx="10274108" cy="1143000"/>
          </a:xfrm>
        </p:spPr>
        <p:txBody>
          <a:bodyPr/>
          <a:lstStyle/>
          <a:p>
            <a:r>
              <a:rPr lang="ja-JP" altLang="en-US" sz="6000" b="1"/>
              <a:t>沼入りを促進するオフ会機能</a:t>
            </a:r>
            <a:endParaRPr kumimoji="1" lang="en-US" sz="6000" b="1"/>
          </a:p>
        </p:txBody>
      </p:sp>
      <p:pic>
        <p:nvPicPr>
          <p:cNvPr id="5" name="図 3">
            <a:extLst>
              <a:ext uri="{FF2B5EF4-FFF2-40B4-BE49-F238E27FC236}">
                <a16:creationId xmlns:a16="http://schemas.microsoft.com/office/drawing/2014/main" id="{B904AE58-893A-48C4-A1F0-41298C557AA4}"/>
              </a:ext>
            </a:extLst>
          </p:cNvPr>
          <p:cNvPicPr>
            <a:picLocks noChangeAspect="1"/>
          </p:cNvPicPr>
          <p:nvPr/>
        </p:nvPicPr>
        <p:blipFill>
          <a:blip r:embed="rId8" cstate="print"/>
          <a:stretch>
            <a:fillRect/>
          </a:stretch>
        </p:blipFill>
        <p:spPr>
          <a:xfrm>
            <a:off x="177422" y="1136557"/>
            <a:ext cx="3123898" cy="5555363"/>
          </a:xfrm>
          <a:prstGeom prst="rect">
            <a:avLst/>
          </a:prstGeom>
        </p:spPr>
      </p:pic>
      <p:sp>
        <p:nvSpPr>
          <p:cNvPr id="8" name="矢印: 下 7">
            <a:extLst>
              <a:ext uri="{FF2B5EF4-FFF2-40B4-BE49-F238E27FC236}">
                <a16:creationId xmlns:a16="http://schemas.microsoft.com/office/drawing/2014/main" id="{0064EDC0-A872-4EC2-B478-ED96214FAC01}"/>
              </a:ext>
            </a:extLst>
          </p:cNvPr>
          <p:cNvSpPr/>
          <p:nvPr/>
        </p:nvSpPr>
        <p:spPr>
          <a:xfrm rot="2880000">
            <a:off x="2305050" y="4191000"/>
            <a:ext cx="722313" cy="1329959"/>
          </a:xfrm>
          <a:prstGeom prst="downArrow">
            <a:avLst/>
          </a:prstGeom>
          <a:solidFill>
            <a:srgbClr val="FF0000"/>
          </a:solidFill>
          <a:ln>
            <a:solidFill>
              <a:srgbClr val="FF0000"/>
            </a:solid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ja-JP" altLang="en-US" sz="2000">
              <a:solidFill>
                <a:schemeClr val="bg1"/>
              </a:solidFill>
            </a:endParaRPr>
          </a:p>
        </p:txBody>
      </p:sp>
      <p:sp>
        <p:nvSpPr>
          <p:cNvPr id="3" name="正方形/長方形 2"/>
          <p:cNvSpPr/>
          <p:nvPr/>
        </p:nvSpPr>
        <p:spPr>
          <a:xfrm>
            <a:off x="3446584" y="1594206"/>
            <a:ext cx="3179299" cy="548640"/>
          </a:xfrm>
          <a:prstGeom prst="rect">
            <a:avLst/>
          </a:prstGeom>
          <a:solidFill>
            <a:srgbClr val="66FF33"/>
          </a:solidFill>
          <a:ln>
            <a:noFill/>
          </a:ln>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800">
                <a:solidFill>
                  <a:schemeClr val="tx1"/>
                </a:solidFill>
                <a:latin typeface="HGPｺﾞｼｯｸE" panose="020B0900000000000000" pitchFamily="50" charset="-128"/>
                <a:ea typeface="HGPｺﾞｼｯｸE" panose="020B0900000000000000" pitchFamily="50" charset="-128"/>
              </a:rPr>
              <a:t>お店側</a:t>
            </a:r>
          </a:p>
        </p:txBody>
      </p:sp>
    </p:spTree>
    <p:extLst>
      <p:ext uri="{BB962C8B-B14F-4D97-AF65-F5344CB8AC3E}">
        <p14:creationId xmlns:p14="http://schemas.microsoft.com/office/powerpoint/2010/main" val="2579795483"/>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rotWithShape="1">
          <a:blip r:embed="rId2" cstate="print">
            <a:extLst>
              <a:ext uri="{28A0092B-C50C-407E-A947-70E740481C1C}">
                <a14:useLocalDpi xmlns:a14="http://schemas.microsoft.com/office/drawing/2010/main" val="0"/>
              </a:ext>
            </a:extLst>
          </a:blip>
          <a:srcRect l="-134" t="1460" b="18888"/>
          <a:stretch/>
        </p:blipFill>
        <p:spPr>
          <a:xfrm>
            <a:off x="489397" y="1494750"/>
            <a:ext cx="11177392" cy="4761991"/>
          </a:xfrm>
          <a:prstGeom prst="rect">
            <a:avLst/>
          </a:prstGeom>
        </p:spPr>
      </p:pic>
      <p:sp>
        <p:nvSpPr>
          <p:cNvPr id="23" name="角丸四角形 22"/>
          <p:cNvSpPr/>
          <p:nvPr/>
        </p:nvSpPr>
        <p:spPr>
          <a:xfrm>
            <a:off x="1318815" y="1212599"/>
            <a:ext cx="9911442" cy="5648293"/>
          </a:xfrm>
          <a:prstGeom prst="roundRect">
            <a:avLst/>
          </a:prstGeom>
          <a:ln w="57150">
            <a:solidFill>
              <a:schemeClr val="accent1"/>
            </a:solidFill>
          </a:ln>
        </p:spPr>
        <p:style>
          <a:lnRef idx="2">
            <a:schemeClr val="accent4"/>
          </a:lnRef>
          <a:fillRef idx="1">
            <a:schemeClr val="lt1"/>
          </a:fillRef>
          <a:effectRef idx="0">
            <a:schemeClr val="accent4"/>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Calibri" panose="020F0502020204030204"/>
              <a:ea typeface="ＭＳ Ｐゴシック" panose="020B0600070205080204" pitchFamily="50" charset="-128"/>
              <a:cs typeface="+mn-cs"/>
            </a:endParaRPr>
          </a:p>
        </p:txBody>
      </p:sp>
      <p:sp>
        <p:nvSpPr>
          <p:cNvPr id="2" name="タイトル 1"/>
          <p:cNvSpPr>
            <a:spLocks noGrp="1"/>
          </p:cNvSpPr>
          <p:nvPr>
            <p:ph type="title"/>
          </p:nvPr>
        </p:nvSpPr>
        <p:spPr>
          <a:xfrm>
            <a:off x="221764" y="72660"/>
            <a:ext cx="10515600" cy="1325563"/>
          </a:xfrm>
        </p:spPr>
        <p:txBody>
          <a:bodyPr/>
          <a:lstStyle/>
          <a:p>
            <a:r>
              <a:rPr kumimoji="1" lang="ja-JP" altLang="en-US" sz="6000" b="1"/>
              <a:t>オタクってすごい</a:t>
            </a:r>
          </a:p>
        </p:txBody>
      </p:sp>
      <p:grpSp>
        <p:nvGrpSpPr>
          <p:cNvPr id="10" name="グループ化 9">
            <a:extLst>
              <a:ext uri="{FF2B5EF4-FFF2-40B4-BE49-F238E27FC236}">
                <a16:creationId xmlns:a16="http://schemas.microsoft.com/office/drawing/2014/main" id="{0C84F83B-C2D5-4634-86EE-D3936F816AFE}"/>
              </a:ext>
            </a:extLst>
          </p:cNvPr>
          <p:cNvGrpSpPr/>
          <p:nvPr/>
        </p:nvGrpSpPr>
        <p:grpSpPr>
          <a:xfrm>
            <a:off x="1620961" y="2077112"/>
            <a:ext cx="9286095" cy="4434935"/>
            <a:chOff x="651686" y="1375761"/>
            <a:chExt cx="10888625" cy="5387462"/>
          </a:xfrm>
        </p:grpSpPr>
        <p:grpSp>
          <p:nvGrpSpPr>
            <p:cNvPr id="11" name="グループ化 10">
              <a:extLst>
                <a:ext uri="{FF2B5EF4-FFF2-40B4-BE49-F238E27FC236}">
                  <a16:creationId xmlns:a16="http://schemas.microsoft.com/office/drawing/2014/main" id="{02B7E536-0E20-4371-A602-8847E3C794BE}"/>
                </a:ext>
              </a:extLst>
            </p:cNvPr>
            <p:cNvGrpSpPr/>
            <p:nvPr/>
          </p:nvGrpSpPr>
          <p:grpSpPr>
            <a:xfrm>
              <a:off x="651686" y="1375761"/>
              <a:ext cx="10888625" cy="5387462"/>
              <a:chOff x="1277544" y="1681643"/>
              <a:chExt cx="9769865" cy="4833923"/>
            </a:xfrm>
          </p:grpSpPr>
          <p:sp>
            <p:nvSpPr>
              <p:cNvPr id="18" name="フリーフォーム: 図形 15">
                <a:extLst>
                  <a:ext uri="{FF2B5EF4-FFF2-40B4-BE49-F238E27FC236}">
                    <a16:creationId xmlns:a16="http://schemas.microsoft.com/office/drawing/2014/main" id="{2F6A322C-3652-4B56-A89A-09183A2E05A4}"/>
                  </a:ext>
                </a:extLst>
              </p:cNvPr>
              <p:cNvSpPr/>
              <p:nvPr/>
            </p:nvSpPr>
            <p:spPr>
              <a:xfrm rot="16200000">
                <a:off x="1512954" y="1446233"/>
                <a:ext cx="3150868" cy="362168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10A39D"/>
              </a:solidFill>
              <a:ln w="19050" cap="rnd" cmpd="sng" algn="ctr">
                <a:noFill/>
                <a:prstDash val="solid"/>
              </a:ln>
              <a:effectLst/>
            </p:spPr>
            <p:txBody>
              <a:bodyPr spcFirstLastPara="0" vert="horz" wrap="square" lIns="337090" tIns="377781" rIns="337090" bIns="377781"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endParaRPr kumimoji="1" lang="ja-JP" altLang="en-US" sz="1700" b="0" i="0" u="none" strike="noStrike" kern="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9" name="フリーフォーム: 図形 16">
                <a:extLst>
                  <a:ext uri="{FF2B5EF4-FFF2-40B4-BE49-F238E27FC236}">
                    <a16:creationId xmlns:a16="http://schemas.microsoft.com/office/drawing/2014/main" id="{CD74072E-DEDE-4BA5-9E49-353283F84F91}"/>
                  </a:ext>
                </a:extLst>
              </p:cNvPr>
              <p:cNvSpPr/>
              <p:nvPr/>
            </p:nvSpPr>
            <p:spPr>
              <a:xfrm rot="16200000">
                <a:off x="4465883" y="3129288"/>
                <a:ext cx="3150868" cy="362168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92D050"/>
              </a:solidFill>
              <a:ln w="19050" cap="rnd" cmpd="sng" algn="ctr">
                <a:noFill/>
                <a:prstDash val="solid"/>
              </a:ln>
              <a:effectLst/>
            </p:spPr>
            <p:txBody>
              <a:bodyPr spcFirstLastPara="0" vert="horz" wrap="square" lIns="337090" tIns="377781" rIns="337090" bIns="377781"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endParaRPr kumimoji="1" lang="ja-JP" altLang="en-US" sz="1700" b="0" i="0" u="none" strike="noStrike" kern="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20" name="フリーフォーム: 図形 17">
                <a:extLst>
                  <a:ext uri="{FF2B5EF4-FFF2-40B4-BE49-F238E27FC236}">
                    <a16:creationId xmlns:a16="http://schemas.microsoft.com/office/drawing/2014/main" id="{56537590-1350-477B-8883-713EFF0F4DC8}"/>
                  </a:ext>
                </a:extLst>
              </p:cNvPr>
              <p:cNvSpPr/>
              <p:nvPr/>
            </p:nvSpPr>
            <p:spPr>
              <a:xfrm rot="16200000">
                <a:off x="7574026" y="1359129"/>
                <a:ext cx="3150868" cy="3795899"/>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FD8789"/>
              </a:solidFill>
              <a:ln w="19050" cap="rnd" cmpd="sng" algn="ctr">
                <a:noFill/>
                <a:prstDash val="solid"/>
              </a:ln>
              <a:effectLst/>
            </p:spPr>
            <p:txBody>
              <a:bodyPr spcFirstLastPara="0" vert="horz" wrap="square" lIns="337090" tIns="377781" rIns="337090" bIns="377781" numCol="1" spcCol="1270" anchor="ctr" anchorCtr="0">
                <a:noAutofit/>
              </a:bodyPr>
              <a:lstStyle/>
              <a:p>
                <a:pPr marL="0" marR="0" lvl="0" indent="0" algn="ctr" defTabSz="755650" rtl="0" eaLnBrk="1" fontAlgn="auto" latinLnBrk="0" hangingPunct="1">
                  <a:lnSpc>
                    <a:spcPct val="90000"/>
                  </a:lnSpc>
                  <a:spcBef>
                    <a:spcPct val="0"/>
                  </a:spcBef>
                  <a:spcAft>
                    <a:spcPct val="35000"/>
                  </a:spcAft>
                  <a:buClrTx/>
                  <a:buSzTx/>
                  <a:buFontTx/>
                  <a:buNone/>
                  <a:tabLst/>
                  <a:defRPr/>
                </a:pPr>
                <a:endParaRPr kumimoji="1" lang="ja-JP" altLang="en-US" sz="1700" b="0" i="0" u="none" strike="noStrike" kern="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sp>
          <p:nvSpPr>
            <p:cNvPr id="12" name="テキスト ボックス 11">
              <a:extLst>
                <a:ext uri="{FF2B5EF4-FFF2-40B4-BE49-F238E27FC236}">
                  <a16:creationId xmlns:a16="http://schemas.microsoft.com/office/drawing/2014/main" id="{DA82B387-7497-439D-9A1F-8916BB673B47}"/>
                </a:ext>
              </a:extLst>
            </p:cNvPr>
            <p:cNvSpPr txBox="1"/>
            <p:nvPr/>
          </p:nvSpPr>
          <p:spPr>
            <a:xfrm>
              <a:off x="4828694" y="4172220"/>
              <a:ext cx="2402763" cy="90417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44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mn-cs"/>
                </a:rPr>
                <a:t>来場者</a:t>
              </a:r>
            </a:p>
          </p:txBody>
        </p:sp>
        <p:sp>
          <p:nvSpPr>
            <p:cNvPr id="13" name="テキスト ボックス 12">
              <a:extLst>
                <a:ext uri="{FF2B5EF4-FFF2-40B4-BE49-F238E27FC236}">
                  <a16:creationId xmlns:a16="http://schemas.microsoft.com/office/drawing/2014/main" id="{AF16072C-F648-4DA5-B72E-470CCF1EA0D2}"/>
                </a:ext>
              </a:extLst>
            </p:cNvPr>
            <p:cNvSpPr txBox="1"/>
            <p:nvPr/>
          </p:nvSpPr>
          <p:spPr>
            <a:xfrm>
              <a:off x="4346073" y="5113063"/>
              <a:ext cx="3524539" cy="914508"/>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ja-JP" sz="48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Segoe UI" panose="020B0502040204020203" pitchFamily="34" charset="0"/>
                </a:rPr>
                <a:t>50,000</a:t>
              </a:r>
              <a:r>
                <a:rPr kumimoji="1" lang="ja-JP" altLang="en-US" sz="48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Segoe UI" panose="020B0502040204020203" pitchFamily="34" charset="0"/>
                </a:rPr>
                <a:t>人</a:t>
              </a:r>
              <a:endParaRPr kumimoji="1" lang="ja-JP" altLang="en-US" sz="48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endParaRPr>
            </a:p>
          </p:txBody>
        </p:sp>
        <p:sp>
          <p:nvSpPr>
            <p:cNvPr id="14" name="テキスト ボックス 13">
              <a:extLst>
                <a:ext uri="{FF2B5EF4-FFF2-40B4-BE49-F238E27FC236}">
                  <a16:creationId xmlns:a16="http://schemas.microsoft.com/office/drawing/2014/main" id="{8FB29FC6-4D65-4970-99BE-ADC211B9A84F}"/>
                </a:ext>
              </a:extLst>
            </p:cNvPr>
            <p:cNvSpPr txBox="1"/>
            <p:nvPr/>
          </p:nvSpPr>
          <p:spPr>
            <a:xfrm>
              <a:off x="4871119" y="4064331"/>
              <a:ext cx="2427480" cy="914508"/>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1" lang="ja-JP" altLang="en-US" sz="48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mn-cs"/>
              </a:endParaRPr>
            </a:p>
          </p:txBody>
        </p:sp>
        <p:sp>
          <p:nvSpPr>
            <p:cNvPr id="16" name="テキスト ボックス 15">
              <a:extLst>
                <a:ext uri="{FF2B5EF4-FFF2-40B4-BE49-F238E27FC236}">
                  <a16:creationId xmlns:a16="http://schemas.microsoft.com/office/drawing/2014/main" id="{30DA5E7D-BA46-4B2E-A836-4D5D73A19589}"/>
                </a:ext>
              </a:extLst>
            </p:cNvPr>
            <p:cNvSpPr txBox="1"/>
            <p:nvPr/>
          </p:nvSpPr>
          <p:spPr>
            <a:xfrm>
              <a:off x="7942898" y="2219778"/>
              <a:ext cx="3247424" cy="914508"/>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48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mn-cs"/>
                </a:rPr>
                <a:t>経済効果</a:t>
              </a:r>
            </a:p>
          </p:txBody>
        </p:sp>
        <p:sp>
          <p:nvSpPr>
            <p:cNvPr id="17" name="テキスト ボックス 16">
              <a:extLst>
                <a:ext uri="{FF2B5EF4-FFF2-40B4-BE49-F238E27FC236}">
                  <a16:creationId xmlns:a16="http://schemas.microsoft.com/office/drawing/2014/main" id="{B2A85FBE-1D6F-4AA2-B178-6F0316C7F87E}"/>
                </a:ext>
              </a:extLst>
            </p:cNvPr>
            <p:cNvSpPr txBox="1"/>
            <p:nvPr/>
          </p:nvSpPr>
          <p:spPr>
            <a:xfrm>
              <a:off x="8174260" y="3251544"/>
              <a:ext cx="2501531" cy="914508"/>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ja-JP" altLang="en-US" sz="4800" kern="0">
                  <a:solidFill>
                    <a:prstClr val="white"/>
                  </a:solidFill>
                  <a:latin typeface="Segoe UI" panose="020B0502040204020203" pitchFamily="34" charset="0"/>
                  <a:ea typeface="メイリオ" panose="020B0604030504040204" pitchFamily="50" charset="-128"/>
                  <a:cs typeface="Segoe UI" panose="020B0502040204020203" pitchFamily="34" charset="0"/>
                </a:rPr>
                <a:t>４億</a:t>
              </a:r>
              <a:r>
                <a:rPr kumimoji="0" lang="ja-JP" altLang="en-US" sz="48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rPr>
                <a:t>円</a:t>
              </a:r>
              <a:endParaRPr kumimoji="1" lang="ja-JP" altLang="en-US" sz="4800" b="0" i="0" u="none" strike="noStrike" kern="0" cap="none" spc="0" normalizeH="0" baseline="0" noProof="0">
                <a:ln>
                  <a:noFill/>
                </a:ln>
                <a:solidFill>
                  <a:prstClr val="white"/>
                </a:solidFill>
                <a:effectLst/>
                <a:uLnTx/>
                <a:uFillTx/>
                <a:latin typeface="Century Gothic" panose="020B0502020202020204"/>
                <a:ea typeface="ＭＳ ゴシック" panose="020B0609070205080204" pitchFamily="49" charset="-128"/>
              </a:endParaRPr>
            </a:p>
          </p:txBody>
        </p:sp>
      </p:grpSp>
      <p:sp>
        <p:nvSpPr>
          <p:cNvPr id="21" name="テキスト ボックス 20">
            <a:extLst>
              <a:ext uri="{FF2B5EF4-FFF2-40B4-BE49-F238E27FC236}">
                <a16:creationId xmlns:a16="http://schemas.microsoft.com/office/drawing/2014/main" id="{DA82B387-7497-439D-9A1F-8916BB673B47}"/>
              </a:ext>
            </a:extLst>
          </p:cNvPr>
          <p:cNvSpPr txBox="1"/>
          <p:nvPr/>
        </p:nvSpPr>
        <p:spPr>
          <a:xfrm>
            <a:off x="2012400" y="2732813"/>
            <a:ext cx="3170819"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ja-JP" altLang="en-US" sz="4800" kern="0">
                <a:solidFill>
                  <a:prstClr val="white"/>
                </a:solidFill>
                <a:latin typeface="メイリオ" panose="020B0604030504040204" pitchFamily="50" charset="-128"/>
                <a:ea typeface="メイリオ" panose="020B0604030504040204" pitchFamily="50" charset="-128"/>
              </a:rPr>
              <a:t>来場国数</a:t>
            </a:r>
            <a:endParaRPr kumimoji="1" lang="ja-JP" altLang="en-US" sz="48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endParaRPr>
          </a:p>
        </p:txBody>
      </p:sp>
      <p:sp>
        <p:nvSpPr>
          <p:cNvPr id="22" name="テキスト ボックス 21">
            <a:extLst>
              <a:ext uri="{FF2B5EF4-FFF2-40B4-BE49-F238E27FC236}">
                <a16:creationId xmlns:a16="http://schemas.microsoft.com/office/drawing/2014/main" id="{DA82B387-7497-439D-9A1F-8916BB673B47}"/>
              </a:ext>
            </a:extLst>
          </p:cNvPr>
          <p:cNvSpPr txBox="1"/>
          <p:nvPr/>
        </p:nvSpPr>
        <p:spPr>
          <a:xfrm>
            <a:off x="2224323" y="3621248"/>
            <a:ext cx="2590253"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ja-JP" sz="48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mn-cs"/>
              </a:rPr>
              <a:t>37</a:t>
            </a:r>
            <a:r>
              <a:rPr kumimoji="1" lang="ja-JP" altLang="en-US" sz="4800" b="0" i="0" u="none" strike="noStrike" kern="0" cap="none" spc="0" normalizeH="0" baseline="0" noProof="0">
                <a:ln>
                  <a:noFill/>
                </a:ln>
                <a:solidFill>
                  <a:prstClr val="white"/>
                </a:solidFill>
                <a:effectLst/>
                <a:uLnTx/>
                <a:uFillTx/>
                <a:latin typeface="メイリオ" panose="020B0604030504040204" pitchFamily="50" charset="-128"/>
                <a:ea typeface="メイリオ" panose="020B0604030504040204" pitchFamily="50" charset="-128"/>
                <a:cs typeface="+mn-cs"/>
              </a:rPr>
              <a:t>カ国</a:t>
            </a:r>
          </a:p>
        </p:txBody>
      </p:sp>
      <p:sp>
        <p:nvSpPr>
          <p:cNvPr id="3" name="テキスト ボックス 2"/>
          <p:cNvSpPr txBox="1"/>
          <p:nvPr/>
        </p:nvSpPr>
        <p:spPr>
          <a:xfrm>
            <a:off x="1749055" y="1357208"/>
            <a:ext cx="5550062" cy="646331"/>
          </a:xfrm>
          <a:prstGeom prst="rect">
            <a:avLst/>
          </a:prstGeom>
          <a:noFill/>
        </p:spPr>
        <p:txBody>
          <a:bodyPr wrap="square" rtlCol="0">
            <a:spAutoFit/>
          </a:bodyPr>
          <a:lstStyle/>
          <a:p>
            <a:r>
              <a:rPr lang="ja-JP" altLang="en-US" sz="3600" b="1"/>
              <a:t>佐賀県： サーガ</a:t>
            </a:r>
            <a:r>
              <a:rPr lang="en-US" altLang="ja-JP" sz="3600" b="1"/>
              <a:t>!!! on ICE</a:t>
            </a:r>
            <a:endParaRPr kumimoji="1" lang="ja-JP" altLang="en-US" sz="3600"/>
          </a:p>
        </p:txBody>
      </p:sp>
    </p:spTree>
    <p:extLst>
      <p:ext uri="{BB962C8B-B14F-4D97-AF65-F5344CB8AC3E}">
        <p14:creationId xmlns:p14="http://schemas.microsoft.com/office/powerpoint/2010/main" val="2611180045"/>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ppt_x"/>
                                          </p:val>
                                        </p:tav>
                                        <p:tav tm="100000">
                                          <p:val>
                                            <p:strVal val="#ppt_x"/>
                                          </p:val>
                                        </p:tav>
                                      </p:tavLst>
                                    </p:anim>
                                    <p:anim calcmode="lin" valueType="num">
                                      <p:cBhvr additive="base">
                                        <p:cTn id="16" dur="500" fill="hold"/>
                                        <p:tgtEl>
                                          <p:spTgt spid="2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ppt_x"/>
                                          </p:val>
                                        </p:tav>
                                        <p:tav tm="100000">
                                          <p:val>
                                            <p:strVal val="#ppt_x"/>
                                          </p:val>
                                        </p:tav>
                                      </p:tavLst>
                                    </p:anim>
                                    <p:anim calcmode="lin" valueType="num">
                                      <p:cBhvr additive="base">
                                        <p:cTn id="20" dur="500" fill="hold"/>
                                        <p:tgtEl>
                                          <p:spTgt spid="2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ppt_x"/>
                                          </p:val>
                                        </p:tav>
                                        <p:tav tm="100000">
                                          <p:val>
                                            <p:strVal val="#ppt_x"/>
                                          </p:val>
                                        </p:tav>
                                      </p:tavLst>
                                    </p:anim>
                                    <p:anim calcmode="lin" valueType="num">
                                      <p:cBhvr additive="base">
                                        <p:cTn id="2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1" grpId="0"/>
      <p:bldP spid="2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360609" y="309092"/>
            <a:ext cx="5074276" cy="830997"/>
          </a:xfrm>
          <a:prstGeom prst="rect">
            <a:avLst/>
          </a:prstGeom>
          <a:noFill/>
        </p:spPr>
        <p:txBody>
          <a:bodyPr wrap="square" rtlCol="0">
            <a:spAutoFit/>
          </a:bodyPr>
          <a:lstStyle/>
          <a:p>
            <a:r>
              <a:rPr lang="ja-JP" altLang="en-US" sz="4800" b="1">
                <a:solidFill>
                  <a:prstClr val="black"/>
                </a:solidFill>
              </a:rPr>
              <a:t>収入源</a:t>
            </a:r>
          </a:p>
        </p:txBody>
      </p:sp>
      <p:sp>
        <p:nvSpPr>
          <p:cNvPr id="5" name="テキスト ボックス 4"/>
          <p:cNvSpPr txBox="1"/>
          <p:nvPr/>
        </p:nvSpPr>
        <p:spPr>
          <a:xfrm>
            <a:off x="401744" y="2101204"/>
            <a:ext cx="10066281" cy="769441"/>
          </a:xfrm>
          <a:prstGeom prst="rect">
            <a:avLst/>
          </a:prstGeom>
          <a:noFill/>
        </p:spPr>
        <p:txBody>
          <a:bodyPr wrap="square" rtlCol="0">
            <a:spAutoFit/>
          </a:bodyPr>
          <a:lstStyle/>
          <a:p>
            <a:r>
              <a:rPr lang="ja-JP" altLang="en-US" sz="4400">
                <a:solidFill>
                  <a:prstClr val="black"/>
                </a:solidFill>
              </a:rPr>
              <a:t>①お店アカウントの使用料　　</a:t>
            </a:r>
            <a:r>
              <a:rPr lang="en-US" altLang="ja-JP" sz="4400">
                <a:solidFill>
                  <a:prstClr val="black"/>
                </a:solidFill>
              </a:rPr>
              <a:t>10,000</a:t>
            </a:r>
            <a:r>
              <a:rPr lang="ja-JP" altLang="en-US" sz="4400">
                <a:solidFill>
                  <a:prstClr val="black"/>
                </a:solidFill>
              </a:rPr>
              <a:t>円</a:t>
            </a:r>
            <a:r>
              <a:rPr lang="en-US" altLang="ja-JP" sz="4400">
                <a:solidFill>
                  <a:prstClr val="black"/>
                </a:solidFill>
              </a:rPr>
              <a:t>/</a:t>
            </a:r>
            <a:r>
              <a:rPr lang="ja-JP" altLang="en-US" sz="4400">
                <a:solidFill>
                  <a:prstClr val="black"/>
                </a:solidFill>
              </a:rPr>
              <a:t>年</a:t>
            </a:r>
          </a:p>
        </p:txBody>
      </p:sp>
      <p:sp>
        <p:nvSpPr>
          <p:cNvPr id="7" name="テキスト ボックス 6"/>
          <p:cNvSpPr txBox="1"/>
          <p:nvPr/>
        </p:nvSpPr>
        <p:spPr>
          <a:xfrm>
            <a:off x="401744" y="3932463"/>
            <a:ext cx="6027313" cy="769441"/>
          </a:xfrm>
          <a:prstGeom prst="rect">
            <a:avLst/>
          </a:prstGeom>
          <a:noFill/>
        </p:spPr>
        <p:txBody>
          <a:bodyPr wrap="square" rtlCol="0">
            <a:spAutoFit/>
          </a:bodyPr>
          <a:lstStyle/>
          <a:p>
            <a:r>
              <a:rPr lang="ja-JP" altLang="en-US" sz="4400">
                <a:solidFill>
                  <a:prstClr val="black"/>
                </a:solidFill>
              </a:rPr>
              <a:t>②バナー広告</a:t>
            </a:r>
          </a:p>
        </p:txBody>
      </p:sp>
      <p:pic>
        <p:nvPicPr>
          <p:cNvPr id="8" name="図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34666" y="3400666"/>
            <a:ext cx="3457334" cy="3457334"/>
          </a:xfrm>
          <a:prstGeom prst="rect">
            <a:avLst/>
          </a:prstGeom>
        </p:spPr>
      </p:pic>
    </p:spTree>
    <p:extLst>
      <p:ext uri="{BB962C8B-B14F-4D97-AF65-F5344CB8AC3E}">
        <p14:creationId xmlns:p14="http://schemas.microsoft.com/office/powerpoint/2010/main" val="19062770"/>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819934" y="1027906"/>
            <a:ext cx="2369024" cy="662782"/>
          </a:xfrm>
        </p:spPr>
        <p:txBody>
          <a:bodyPr>
            <a:normAutofit/>
          </a:bodyPr>
          <a:lstStyle/>
          <a:p>
            <a:r>
              <a:rPr lang="ja-JP" altLang="en-US" sz="3200"/>
              <a:t>収益の見込</a:t>
            </a:r>
            <a:endParaRPr kumimoji="1" lang="ja-JP" altLang="en-US" sz="320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134998377"/>
              </p:ext>
            </p:extLst>
          </p:nvPr>
        </p:nvGraphicFramePr>
        <p:xfrm>
          <a:off x="655093" y="1027906"/>
          <a:ext cx="10698707" cy="518239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11596366"/>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84409" y="79419"/>
            <a:ext cx="10515600" cy="1325563"/>
          </a:xfrm>
        </p:spPr>
        <p:txBody>
          <a:bodyPr/>
          <a:lstStyle/>
          <a:p>
            <a:r>
              <a:rPr kumimoji="1" lang="en-US" altLang="ja-JP" sz="6000" b="1">
                <a:latin typeface="+mj-ea"/>
              </a:rPr>
              <a:t>NU-MA</a:t>
            </a:r>
            <a:r>
              <a:rPr kumimoji="1" lang="ja-JP" altLang="en-US" sz="6000" b="1">
                <a:latin typeface="+mj-ea"/>
              </a:rPr>
              <a:t>のおさらい</a:t>
            </a:r>
          </a:p>
        </p:txBody>
      </p:sp>
      <p:graphicFrame>
        <p:nvGraphicFramePr>
          <p:cNvPr id="5" name="コンテンツ プレースホルダー 3"/>
          <p:cNvGraphicFramePr>
            <a:graphicFrameLocks/>
          </p:cNvGraphicFramePr>
          <p:nvPr>
            <p:extLst>
              <p:ext uri="{D42A27DB-BD31-4B8C-83A1-F6EECF244321}">
                <p14:modId xmlns:p14="http://schemas.microsoft.com/office/powerpoint/2010/main" val="578499777"/>
              </p:ext>
            </p:extLst>
          </p:nvPr>
        </p:nvGraphicFramePr>
        <p:xfrm>
          <a:off x="617239" y="406560"/>
          <a:ext cx="10336588" cy="4859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図表 8"/>
          <p:cNvGraphicFramePr/>
          <p:nvPr>
            <p:extLst>
              <p:ext uri="{D42A27DB-BD31-4B8C-83A1-F6EECF244321}">
                <p14:modId xmlns:p14="http://schemas.microsoft.com/office/powerpoint/2010/main" val="2925340602"/>
              </p:ext>
            </p:extLst>
          </p:nvPr>
        </p:nvGraphicFramePr>
        <p:xfrm>
          <a:off x="617239" y="3470887"/>
          <a:ext cx="10336588" cy="40640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7" name="テキスト ボックス 6"/>
          <p:cNvSpPr txBox="1"/>
          <p:nvPr/>
        </p:nvSpPr>
        <p:spPr>
          <a:xfrm>
            <a:off x="284409" y="4009344"/>
            <a:ext cx="2441694" cy="667875"/>
          </a:xfrm>
          <a:prstGeom prst="rect">
            <a:avLst/>
          </a:prstGeom>
          <a:noFill/>
        </p:spPr>
        <p:txBody>
          <a:bodyPr wrap="none" rtlCol="0">
            <a:spAutoFit/>
          </a:bodyPr>
          <a:lstStyle/>
          <a:p>
            <a:pPr marL="0" marR="0" lvl="0" indent="0" algn="l" defTabSz="914400" rtl="0" eaLnBrk="1" fontAlgn="auto" latinLnBrk="0" hangingPunct="1">
              <a:lnSpc>
                <a:spcPct val="85000"/>
              </a:lnSpc>
              <a:spcBef>
                <a:spcPts val="400"/>
              </a:spcBef>
              <a:spcAft>
                <a:spcPts val="0"/>
              </a:spcAft>
              <a:buClr>
                <a:srgbClr val="00ADDC">
                  <a:lumMod val="20000"/>
                  <a:lumOff val="80000"/>
                </a:srgbClr>
              </a:buClr>
              <a:buSzTx/>
              <a:buFontTx/>
              <a:buNone/>
              <a:tabLst/>
              <a:defRPr/>
            </a:pPr>
            <a:r>
              <a:rPr lang="ja-JP" altLang="en-US" sz="4400">
                <a:solidFill>
                  <a:srgbClr val="0070C0"/>
                </a:solidFill>
                <a:latin typeface="HG創英角ｺﾞｼｯｸUB" panose="020B0909000000000000" pitchFamily="49" charset="-128"/>
                <a:ea typeface="HG創英角ｺﾞｼｯｸUB" panose="020B0909000000000000" pitchFamily="49" charset="-128"/>
              </a:rPr>
              <a:t>・企業側</a:t>
            </a:r>
            <a:endParaRPr kumimoji="1" lang="en-US" altLang="ja-JP" sz="4400" b="0" i="0" u="none" strike="noStrike" kern="1200" cap="none" spc="0" normalizeH="0" baseline="0" noProof="0">
              <a:ln>
                <a:noFill/>
              </a:ln>
              <a:solidFill>
                <a:srgbClr val="0070C0"/>
              </a:solidFill>
              <a:effectLst/>
              <a:uLnTx/>
              <a:uFillTx/>
              <a:latin typeface="HG創英角ｺﾞｼｯｸUB" panose="020B0909000000000000" pitchFamily="49" charset="-128"/>
              <a:ea typeface="HG創英角ｺﾞｼｯｸUB" panose="020B0909000000000000" pitchFamily="49" charset="-128"/>
            </a:endParaRPr>
          </a:p>
        </p:txBody>
      </p:sp>
      <p:sp>
        <p:nvSpPr>
          <p:cNvPr id="8" name="テキスト ボックス 7"/>
          <p:cNvSpPr txBox="1"/>
          <p:nvPr/>
        </p:nvSpPr>
        <p:spPr>
          <a:xfrm>
            <a:off x="284409" y="1425128"/>
            <a:ext cx="3005951" cy="667875"/>
          </a:xfrm>
          <a:prstGeom prst="rect">
            <a:avLst/>
          </a:prstGeom>
          <a:noFill/>
        </p:spPr>
        <p:txBody>
          <a:bodyPr wrap="none" rtlCol="0">
            <a:spAutoFit/>
          </a:bodyPr>
          <a:lstStyle/>
          <a:p>
            <a:pPr marL="0" marR="0" lvl="0" indent="0" algn="l" defTabSz="914400" rtl="0" eaLnBrk="1" fontAlgn="auto" latinLnBrk="0" hangingPunct="1">
              <a:lnSpc>
                <a:spcPct val="85000"/>
              </a:lnSpc>
              <a:spcBef>
                <a:spcPts val="400"/>
              </a:spcBef>
              <a:spcAft>
                <a:spcPts val="0"/>
              </a:spcAft>
              <a:buClr>
                <a:srgbClr val="00ADDC">
                  <a:lumMod val="20000"/>
                  <a:lumOff val="80000"/>
                </a:srgbClr>
              </a:buClr>
              <a:buSzTx/>
              <a:buFontTx/>
              <a:buNone/>
              <a:tabLst/>
              <a:defRPr/>
            </a:pPr>
            <a:r>
              <a:rPr kumimoji="1" lang="ja-JP" altLang="en-US" sz="4400" b="0" i="0" u="none" strike="noStrike" kern="1200" cap="none" spc="0" normalizeH="0" baseline="0" noProof="0">
                <a:ln>
                  <a:noFill/>
                </a:ln>
                <a:solidFill>
                  <a:srgbClr val="EA157A"/>
                </a:solidFill>
                <a:effectLst/>
                <a:uLnTx/>
                <a:uFillTx/>
                <a:latin typeface="HG創英角ｺﾞｼｯｸUB" panose="020B0909000000000000" pitchFamily="49" charset="-128"/>
                <a:ea typeface="HG創英角ｺﾞｼｯｸUB" panose="020B0909000000000000" pitchFamily="49" charset="-128"/>
                <a:cs typeface="+mn-cs"/>
              </a:rPr>
              <a:t>・オタク側</a:t>
            </a:r>
            <a:endParaRPr kumimoji="1" lang="en-US" altLang="ja-JP" sz="3200" b="0" i="0" u="none" strike="noStrike" kern="1200" cap="none" spc="0" normalizeH="0" baseline="0" noProof="0">
              <a:ln>
                <a:noFill/>
              </a:ln>
              <a:solidFill>
                <a:srgbClr val="EA157A"/>
              </a:solidFill>
              <a:effectLst/>
              <a:uLnTx/>
              <a:uFillTx/>
              <a:latin typeface="HG創英角ｺﾞｼｯｸUB" panose="020B0909000000000000" pitchFamily="49" charset="-128"/>
              <a:ea typeface="HG創英角ｺﾞｼｯｸUB" panose="020B0909000000000000" pitchFamily="49" charset="-128"/>
              <a:cs typeface="+mn-cs"/>
            </a:endParaRPr>
          </a:p>
        </p:txBody>
      </p:sp>
    </p:spTree>
    <p:extLst>
      <p:ext uri="{BB962C8B-B14F-4D97-AF65-F5344CB8AC3E}">
        <p14:creationId xmlns:p14="http://schemas.microsoft.com/office/powerpoint/2010/main" val="99627006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p:cNvPicPr>
            <a:picLocks noChangeAspect="1"/>
          </p:cNvPicPr>
          <p:nvPr/>
        </p:nvPicPr>
        <p:blipFill>
          <a:blip r:embed="rId3"/>
          <a:stretch>
            <a:fillRect/>
          </a:stretch>
        </p:blipFill>
        <p:spPr>
          <a:xfrm>
            <a:off x="0" y="-69010"/>
            <a:ext cx="12192000" cy="6927010"/>
          </a:xfrm>
          <a:prstGeom prst="rect">
            <a:avLst/>
          </a:prstGeom>
        </p:spPr>
      </p:pic>
      <p:sp>
        <p:nvSpPr>
          <p:cNvPr id="7" name="AutoShape 2" descr="クリックすると新しいウィンドウで開きます"/>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ja-JP" altLang="en-US"/>
          </a:p>
        </p:txBody>
      </p:sp>
      <p:sp>
        <p:nvSpPr>
          <p:cNvPr id="11" name="円/楕円 10"/>
          <p:cNvSpPr/>
          <p:nvPr/>
        </p:nvSpPr>
        <p:spPr>
          <a:xfrm>
            <a:off x="63500" y="2815449"/>
            <a:ext cx="12128500" cy="18545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b="1">
              <a:solidFill>
                <a:srgbClr val="FF0000"/>
              </a:solidFill>
            </a:endParaRPr>
          </a:p>
        </p:txBody>
      </p:sp>
      <p:sp>
        <p:nvSpPr>
          <p:cNvPr id="12" name="テキスト ボックス 11"/>
          <p:cNvSpPr txBox="1"/>
          <p:nvPr/>
        </p:nvSpPr>
        <p:spPr>
          <a:xfrm>
            <a:off x="1004552" y="3358009"/>
            <a:ext cx="10470524" cy="769441"/>
          </a:xfrm>
          <a:prstGeom prst="rect">
            <a:avLst/>
          </a:prstGeom>
          <a:noFill/>
        </p:spPr>
        <p:txBody>
          <a:bodyPr wrap="square" rtlCol="0">
            <a:spAutoFit/>
          </a:bodyPr>
          <a:lstStyle/>
          <a:p>
            <a:r>
              <a:rPr kumimoji="1" lang="ja-JP" altLang="en-US" sz="4400" b="1">
                <a:solidFill>
                  <a:srgbClr val="FF0000"/>
                </a:solidFill>
              </a:rPr>
              <a:t>好きなことに夢中になれるって素晴らしい</a:t>
            </a:r>
          </a:p>
        </p:txBody>
      </p:sp>
    </p:spTree>
    <p:extLst>
      <p:ext uri="{BB962C8B-B14F-4D97-AF65-F5344CB8AC3E}">
        <p14:creationId xmlns:p14="http://schemas.microsoft.com/office/powerpoint/2010/main" val="3877217514"/>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668" y="-2198561"/>
            <a:ext cx="12390668" cy="12044730"/>
          </a:xfrm>
          <a:prstGeom prst="rect">
            <a:avLst/>
          </a:prstGeom>
        </p:spPr>
      </p:pic>
      <p:pic>
        <p:nvPicPr>
          <p:cNvPr id="4" name="図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3872" y="1529094"/>
            <a:ext cx="6365587" cy="5470575"/>
          </a:xfrm>
          <a:prstGeom prst="rect">
            <a:avLst/>
          </a:prstGeom>
        </p:spPr>
      </p:pic>
      <p:sp>
        <p:nvSpPr>
          <p:cNvPr id="7" name="タイトル 4">
            <a:extLst>
              <a:ext uri="{FF2B5EF4-FFF2-40B4-BE49-F238E27FC236}">
                <a16:creationId xmlns:a16="http://schemas.microsoft.com/office/drawing/2014/main" id="{4D034814-1182-4B02-8496-29CBF7824158}"/>
              </a:ext>
            </a:extLst>
          </p:cNvPr>
          <p:cNvSpPr txBox="1">
            <a:spLocks/>
          </p:cNvSpPr>
          <p:nvPr/>
        </p:nvSpPr>
        <p:spPr>
          <a:xfrm>
            <a:off x="2511381" y="541773"/>
            <a:ext cx="10363200" cy="1470025"/>
          </a:xfrm>
          <a:prstGeom prst="rect">
            <a:avLst/>
          </a:prstGeom>
        </p:spPr>
        <p:txBody>
          <a:bodyPr>
            <a:normAutofit fontScale="90000" lnSpcReduction="10000"/>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sz="11500" b="1">
                <a:latin typeface="Meiryo UI"/>
                <a:ea typeface="Meiryo UI"/>
                <a:cs typeface="Meiryo UI"/>
              </a:rPr>
              <a:t>オ</a:t>
            </a:r>
            <a:r>
              <a:rPr lang="ja-JP" sz="11500" b="1">
                <a:latin typeface="Meiryo UI"/>
                <a:ea typeface="Meiryo UI"/>
                <a:cs typeface="Meiryo UI"/>
              </a:rPr>
              <a:t>タク万歳❕❕</a:t>
            </a:r>
            <a:endParaRPr lang="ja-JP" altLang="en-US" sz="13800" b="1"/>
          </a:p>
        </p:txBody>
      </p:sp>
    </p:spTree>
    <p:extLst>
      <p:ext uri="{BB962C8B-B14F-4D97-AF65-F5344CB8AC3E}">
        <p14:creationId xmlns:p14="http://schemas.microsoft.com/office/powerpoint/2010/main" val="937063332"/>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F31B3-8A35-4730-ADEE-DD940331F76B}"/>
              </a:ext>
            </a:extLst>
          </p:cNvPr>
          <p:cNvSpPr>
            <a:spLocks noGrp="1"/>
          </p:cNvSpPr>
          <p:nvPr>
            <p:ph type="title"/>
          </p:nvPr>
        </p:nvSpPr>
        <p:spPr>
          <a:xfrm>
            <a:off x="289514" y="419100"/>
            <a:ext cx="10274108" cy="1143000"/>
          </a:xfrm>
        </p:spPr>
        <p:txBody>
          <a:bodyPr/>
          <a:lstStyle/>
          <a:p>
            <a:r>
              <a:rPr lang="ja-JP" altLang="en-US" sz="6000" b="1">
                <a:latin typeface="MT Extra" panose="05050102010205020202" pitchFamily="18" charset="2"/>
              </a:rPr>
              <a:t>放課後・・・</a:t>
            </a:r>
          </a:p>
        </p:txBody>
      </p:sp>
      <p:sp>
        <p:nvSpPr>
          <p:cNvPr id="3" name="Content Placeholder 2">
            <a:extLst>
              <a:ext uri="{FF2B5EF4-FFF2-40B4-BE49-F238E27FC236}">
                <a16:creationId xmlns:a16="http://schemas.microsoft.com/office/drawing/2014/main" id="{6A211F2F-E979-417E-8366-B6609B5FBA27}"/>
              </a:ext>
            </a:extLst>
          </p:cNvPr>
          <p:cNvSpPr>
            <a:spLocks noGrp="1"/>
          </p:cNvSpPr>
          <p:nvPr>
            <p:ph idx="1"/>
          </p:nvPr>
        </p:nvSpPr>
        <p:spPr>
          <a:xfrm>
            <a:off x="390525" y="1562100"/>
            <a:ext cx="5591921" cy="4959350"/>
          </a:xfrm>
          <a:solidFill>
            <a:srgbClr val="FFCCCC"/>
          </a:solidFill>
          <a:ln>
            <a:noFill/>
          </a:ln>
        </p:spPr>
        <p:style>
          <a:lnRef idx="1">
            <a:schemeClr val="accent2"/>
          </a:lnRef>
          <a:fillRef idx="2">
            <a:schemeClr val="accent2"/>
          </a:fillRef>
          <a:effectRef idx="1">
            <a:schemeClr val="accent2"/>
          </a:effectRef>
          <a:fontRef idx="minor">
            <a:schemeClr val="dk1"/>
          </a:fontRef>
        </p:style>
        <p:txBody>
          <a:bodyPr vert="horz" lIns="91440" tIns="45720" rIns="91440" bIns="45720" rtlCol="0" anchor="t">
            <a:noAutofit/>
          </a:bodyPr>
          <a:lstStyle/>
          <a:p>
            <a:pPr marL="0" indent="0">
              <a:lnSpc>
                <a:spcPts val="7000"/>
              </a:lnSpc>
              <a:buNone/>
            </a:pPr>
            <a:r>
              <a:rPr lang="ja-JP" altLang="en-US" sz="5400" b="1">
                <a:solidFill>
                  <a:srgbClr val="FF5050"/>
                </a:solidFill>
                <a:latin typeface="Meiryo UI" pitchFamily="50" charset="-128"/>
                <a:ea typeface="Meiryo UI" pitchFamily="50" charset="-128"/>
              </a:rPr>
              <a:t>マリア</a:t>
            </a:r>
          </a:p>
          <a:p>
            <a:pPr marL="0" indent="0">
              <a:lnSpc>
                <a:spcPct val="100000"/>
              </a:lnSpc>
              <a:buNone/>
            </a:pPr>
            <a:r>
              <a:rPr lang="ja-JP" altLang="en-US" sz="4000">
                <a:latin typeface="Meiryo UI"/>
                <a:ea typeface="Meiryo UI"/>
              </a:rPr>
              <a:t>・高校生</a:t>
            </a:r>
            <a:endParaRPr lang="ja-JP" sz="4000">
              <a:latin typeface="Meiryo UI"/>
              <a:ea typeface="Meiryo UI"/>
            </a:endParaRPr>
          </a:p>
          <a:p>
            <a:pPr marL="0" indent="0">
              <a:lnSpc>
                <a:spcPct val="100000"/>
              </a:lnSpc>
              <a:buClr>
                <a:srgbClr val="C5F3FF"/>
              </a:buClr>
              <a:buNone/>
            </a:pPr>
            <a:r>
              <a:rPr lang="ja-JP" altLang="en-US" sz="4000">
                <a:latin typeface="Meiryo UI"/>
                <a:ea typeface="Meiryo UI"/>
              </a:rPr>
              <a:t>・最近「ユーリ!!! on ICE」</a:t>
            </a:r>
            <a:endParaRPr lang="en-US" altLang="ja-JP" sz="4000">
              <a:latin typeface="Meiryo UI"/>
              <a:ea typeface="Meiryo UI"/>
            </a:endParaRPr>
          </a:p>
          <a:p>
            <a:pPr marL="0" indent="0">
              <a:lnSpc>
                <a:spcPct val="100000"/>
              </a:lnSpc>
              <a:buClr>
                <a:srgbClr val="C5F3FF"/>
              </a:buClr>
              <a:buNone/>
            </a:pPr>
            <a:r>
              <a:rPr lang="ja-JP" altLang="en-US" sz="4000">
                <a:latin typeface="Meiryo UI"/>
                <a:ea typeface="Meiryo UI"/>
              </a:rPr>
              <a:t>　というアニメにはまる。</a:t>
            </a:r>
            <a:endParaRPr lang="ja-JP" sz="4000">
              <a:latin typeface="Meiryo UI"/>
              <a:ea typeface="Meiryo UI"/>
            </a:endParaRPr>
          </a:p>
          <a:p>
            <a:pPr marL="0" indent="0">
              <a:lnSpc>
                <a:spcPct val="100000"/>
              </a:lnSpc>
              <a:buClr>
                <a:srgbClr val="C5F3FF"/>
              </a:buClr>
              <a:buNone/>
            </a:pPr>
            <a:r>
              <a:rPr lang="ja-JP" altLang="en-US" sz="4000">
                <a:latin typeface="Meiryo UI"/>
                <a:ea typeface="Meiryo UI"/>
              </a:rPr>
              <a:t>・</a:t>
            </a:r>
            <a:r>
              <a:rPr lang="ja-JP" altLang="en-US" sz="4000" b="1" u="sng">
                <a:latin typeface="Meiryo UI"/>
                <a:ea typeface="Meiryo UI"/>
              </a:rPr>
              <a:t>周りにはオタクであること　</a:t>
            </a:r>
            <a:endParaRPr lang="en-US" altLang="ja-JP" sz="4000" b="1" u="sng">
              <a:latin typeface="Meiryo UI"/>
              <a:ea typeface="Meiryo UI"/>
            </a:endParaRPr>
          </a:p>
          <a:p>
            <a:pPr marL="0" indent="0">
              <a:lnSpc>
                <a:spcPct val="100000"/>
              </a:lnSpc>
              <a:buClr>
                <a:srgbClr val="C5F3FF"/>
              </a:buClr>
              <a:buNone/>
            </a:pPr>
            <a:r>
              <a:rPr lang="ja-JP" altLang="en-US" sz="4000" b="1" u="sng">
                <a:latin typeface="Meiryo UI"/>
                <a:ea typeface="Meiryo UI"/>
              </a:rPr>
              <a:t>　を隠している。</a:t>
            </a:r>
            <a:endParaRPr lang="ja-JP" sz="4000" b="1" u="sng">
              <a:latin typeface="Meiryo UI"/>
              <a:ea typeface="Meiryo UI"/>
            </a:endParaRPr>
          </a:p>
        </p:txBody>
      </p:sp>
      <p:sp>
        <p:nvSpPr>
          <p:cNvPr id="4" name="TextBox 3">
            <a:extLst>
              <a:ext uri="{FF2B5EF4-FFF2-40B4-BE49-F238E27FC236}">
                <a16:creationId xmlns:a16="http://schemas.microsoft.com/office/drawing/2014/main" id="{F9989263-E67C-4628-B9D8-DBB6997765A8}"/>
              </a:ext>
            </a:extLst>
          </p:cNvPr>
          <p:cNvSpPr txBox="1"/>
          <p:nvPr/>
        </p:nvSpPr>
        <p:spPr>
          <a:xfrm>
            <a:off x="6118924" y="1562100"/>
            <a:ext cx="5631798" cy="4755148"/>
          </a:xfrm>
          <a:prstGeom prst="rect">
            <a:avLst/>
          </a:prstGeom>
          <a:solidFill>
            <a:srgbClr val="CCFF99"/>
          </a:solidFill>
          <a:ln>
            <a:noFill/>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7000"/>
              </a:lnSpc>
            </a:pPr>
            <a:r>
              <a:rPr lang="ja-JP" altLang="en-US" sz="4800" b="1">
                <a:solidFill>
                  <a:srgbClr val="00B050"/>
                </a:solidFill>
                <a:latin typeface="Meiryo UI"/>
                <a:ea typeface="Meiryo UI"/>
              </a:rPr>
              <a:t>もえこ</a:t>
            </a:r>
            <a:endParaRPr lang="en-US" altLang="ja-JP" sz="4800" b="1">
              <a:solidFill>
                <a:srgbClr val="00B050"/>
              </a:solidFill>
              <a:latin typeface="Meiryo UI"/>
              <a:ea typeface="Meiryo UI"/>
            </a:endParaRPr>
          </a:p>
          <a:p>
            <a:pPr>
              <a:lnSpc>
                <a:spcPts val="7000"/>
              </a:lnSpc>
            </a:pPr>
            <a:r>
              <a:rPr lang="ja-JP" altLang="en-US" sz="4400">
                <a:latin typeface="Meiryo UI"/>
                <a:ea typeface="Meiryo UI"/>
              </a:rPr>
              <a:t>・マリアのクラスメイト</a:t>
            </a:r>
          </a:p>
          <a:p>
            <a:pPr>
              <a:lnSpc>
                <a:spcPts val="6000"/>
              </a:lnSpc>
            </a:pPr>
            <a:r>
              <a:rPr lang="ja-JP" altLang="en-US" sz="4400">
                <a:latin typeface="Meiryo UI"/>
                <a:ea typeface="Meiryo UI"/>
              </a:rPr>
              <a:t>・「ユーリ</a:t>
            </a:r>
            <a:r>
              <a:rPr lang="en-US" altLang="ja-JP" sz="4400">
                <a:latin typeface="Meiryo UI"/>
                <a:ea typeface="Meiryo UI"/>
              </a:rPr>
              <a:t>!!! on ICE</a:t>
            </a:r>
            <a:r>
              <a:rPr lang="ja-JP" altLang="en-US" sz="4400">
                <a:latin typeface="Meiryo UI"/>
                <a:ea typeface="Meiryo UI"/>
              </a:rPr>
              <a:t>」</a:t>
            </a:r>
            <a:endParaRPr lang="en-US" altLang="ja-JP" sz="4400">
              <a:latin typeface="Meiryo UI"/>
              <a:ea typeface="Meiryo UI"/>
            </a:endParaRPr>
          </a:p>
          <a:p>
            <a:pPr>
              <a:lnSpc>
                <a:spcPts val="6000"/>
              </a:lnSpc>
            </a:pPr>
            <a:r>
              <a:rPr lang="ja-JP" altLang="en-US" sz="4400">
                <a:latin typeface="Meiryo UI"/>
                <a:ea typeface="Meiryo UI"/>
              </a:rPr>
              <a:t>　が大好き。</a:t>
            </a:r>
          </a:p>
          <a:p>
            <a:pPr>
              <a:lnSpc>
                <a:spcPts val="7000"/>
              </a:lnSpc>
            </a:pPr>
            <a:r>
              <a:rPr lang="ja-JP" altLang="en-US" sz="4400">
                <a:latin typeface="Meiryo UI"/>
                <a:ea typeface="Meiryo UI"/>
              </a:rPr>
              <a:t>・NU-MA愛用者。</a:t>
            </a:r>
            <a:endParaRPr lang="ja-JP">
              <a:latin typeface="HGｺﾞｼｯｸM"/>
              <a:ea typeface="HGｺﾞｼｯｸM"/>
            </a:endParaRPr>
          </a:p>
          <a:p>
            <a:endParaRPr lang="ja-JP" altLang="en-US" sz="2800">
              <a:latin typeface="HGｺﾞｼｯｸM"/>
              <a:ea typeface="HGｺﾞｼｯｸM"/>
            </a:endParaRPr>
          </a:p>
        </p:txBody>
      </p:sp>
    </p:spTree>
    <p:extLst>
      <p:ext uri="{BB962C8B-B14F-4D97-AF65-F5344CB8AC3E}">
        <p14:creationId xmlns:p14="http://schemas.microsoft.com/office/powerpoint/2010/main" val="1476293454"/>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0288A-4855-412A-A5C5-070DB2CBC34A}"/>
              </a:ext>
            </a:extLst>
          </p:cNvPr>
          <p:cNvSpPr>
            <a:spLocks noGrp="1"/>
          </p:cNvSpPr>
          <p:nvPr>
            <p:ph type="title"/>
          </p:nvPr>
        </p:nvSpPr>
        <p:spPr>
          <a:xfrm>
            <a:off x="323044" y="146184"/>
            <a:ext cx="10515600" cy="1325563"/>
          </a:xfrm>
        </p:spPr>
        <p:txBody>
          <a:bodyPr/>
          <a:lstStyle/>
          <a:p>
            <a:r>
              <a:rPr kumimoji="1" lang="en-US" altLang="ja-JP" sz="6000" b="1">
                <a:latin typeface="+mj-ea"/>
              </a:rPr>
              <a:t>NU-MA</a:t>
            </a:r>
            <a:r>
              <a:rPr kumimoji="1" lang="ja-JP" altLang="en-US" sz="6000" b="1">
                <a:latin typeface="+mj-ea"/>
              </a:rPr>
              <a:t> </a:t>
            </a:r>
            <a:r>
              <a:rPr lang="ja-JP" altLang="en-US" sz="6000" b="1">
                <a:latin typeface="+mj-ea"/>
              </a:rPr>
              <a:t>って？</a:t>
            </a:r>
          </a:p>
        </p:txBody>
      </p:sp>
      <p:sp>
        <p:nvSpPr>
          <p:cNvPr id="5" name="テキスト ボックス 4"/>
          <p:cNvSpPr txBox="1"/>
          <p:nvPr/>
        </p:nvSpPr>
        <p:spPr>
          <a:xfrm>
            <a:off x="2196920" y="1957590"/>
            <a:ext cx="8641724" cy="3093154"/>
          </a:xfrm>
          <a:prstGeom prst="rect">
            <a:avLst/>
          </a:prstGeom>
          <a:noFill/>
        </p:spPr>
        <p:txBody>
          <a:bodyPr wrap="square" rtlCol="0">
            <a:spAutoFit/>
          </a:bodyPr>
          <a:lstStyle/>
          <a:p>
            <a:r>
              <a:rPr kumimoji="1" lang="ja-JP" altLang="en-US" sz="11500" b="1"/>
              <a:t>沼にはまる</a:t>
            </a:r>
            <a:endParaRPr kumimoji="1" lang="en-US" altLang="ja-JP" sz="11500" b="1"/>
          </a:p>
          <a:p>
            <a:endParaRPr lang="en-US" altLang="ja-JP" sz="4000" b="1"/>
          </a:p>
          <a:p>
            <a:r>
              <a:rPr kumimoji="1" lang="ja-JP" altLang="en-US" sz="4000" b="1"/>
              <a:t> 　　</a:t>
            </a:r>
            <a:r>
              <a:rPr kumimoji="1" lang="ja-JP" altLang="en-US" sz="4000" b="1">
                <a:latin typeface="+mj-ea"/>
                <a:ea typeface="+mj-ea"/>
              </a:rPr>
              <a:t>　</a:t>
            </a:r>
            <a:r>
              <a:rPr kumimoji="1" lang="en-US" altLang="ja-JP" sz="4000" b="1">
                <a:latin typeface="+mj-ea"/>
                <a:ea typeface="+mj-ea"/>
              </a:rPr>
              <a:t>=</a:t>
            </a:r>
            <a:r>
              <a:rPr kumimoji="1" lang="ja-JP" altLang="en-US" sz="4000" b="1"/>
              <a:t>　趣味に夢中になっている状態</a:t>
            </a:r>
          </a:p>
        </p:txBody>
      </p:sp>
      <p:pic>
        <p:nvPicPr>
          <p:cNvPr id="3" name="図 2"/>
          <p:cNvPicPr>
            <a:picLocks noChangeAspect="1"/>
          </p:cNvPicPr>
          <p:nvPr/>
        </p:nvPicPr>
        <p:blipFill>
          <a:blip r:embed="rId2"/>
          <a:stretch>
            <a:fillRect/>
          </a:stretch>
        </p:blipFill>
        <p:spPr>
          <a:xfrm>
            <a:off x="433588" y="4141631"/>
            <a:ext cx="2438400" cy="2438400"/>
          </a:xfrm>
          <a:prstGeom prst="rect">
            <a:avLst/>
          </a:prstGeom>
        </p:spPr>
      </p:pic>
    </p:spTree>
    <p:extLst>
      <p:ext uri="{BB962C8B-B14F-4D97-AF65-F5344CB8AC3E}">
        <p14:creationId xmlns:p14="http://schemas.microsoft.com/office/powerpoint/2010/main" val="1435010877"/>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3">
            <a:extLst>
              <a:ext uri="{FF2B5EF4-FFF2-40B4-BE49-F238E27FC236}">
                <a16:creationId xmlns:a16="http://schemas.microsoft.com/office/drawing/2014/main" id="{6859A0C2-F551-4AE0-A3DB-7E0E3D640BF1}"/>
              </a:ext>
            </a:extLst>
          </p:cNvPr>
          <p:cNvPicPr>
            <a:picLocks noChangeAspect="1"/>
          </p:cNvPicPr>
          <p:nvPr/>
        </p:nvPicPr>
        <p:blipFill>
          <a:blip r:embed="rId2" cstate="print"/>
          <a:stretch>
            <a:fillRect/>
          </a:stretch>
        </p:blipFill>
        <p:spPr>
          <a:xfrm>
            <a:off x="4448540" y="98474"/>
            <a:ext cx="3728981" cy="6633767"/>
          </a:xfrm>
          <a:prstGeom prst="rect">
            <a:avLst/>
          </a:prstGeom>
        </p:spPr>
      </p:pic>
    </p:spTree>
    <p:extLst>
      <p:ext uri="{BB962C8B-B14F-4D97-AF65-F5344CB8AC3E}">
        <p14:creationId xmlns:p14="http://schemas.microsoft.com/office/powerpoint/2010/main" val="2906402780"/>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5" descr="スクリーンショット が含まれている画像&#10;&#10;非常に高い精度で生成された説明">
            <a:extLst>
              <a:ext uri="{FF2B5EF4-FFF2-40B4-BE49-F238E27FC236}">
                <a16:creationId xmlns:a16="http://schemas.microsoft.com/office/drawing/2014/main" id="{7C02D811-0C00-4FFF-9A25-BF78A8AA3421}"/>
              </a:ext>
            </a:extLst>
          </p:cNvPr>
          <p:cNvPicPr>
            <a:picLocks noChangeAspect="1"/>
          </p:cNvPicPr>
          <p:nvPr/>
        </p:nvPicPr>
        <p:blipFill>
          <a:blip r:embed="rId2" cstate="print"/>
          <a:stretch>
            <a:fillRect/>
          </a:stretch>
        </p:blipFill>
        <p:spPr>
          <a:xfrm>
            <a:off x="1390919" y="158926"/>
            <a:ext cx="3696236" cy="6580700"/>
          </a:xfrm>
          <a:prstGeom prst="rect">
            <a:avLst/>
          </a:prstGeom>
        </p:spPr>
      </p:pic>
      <p:pic>
        <p:nvPicPr>
          <p:cNvPr id="3" name="図 9" descr="スクリーンショット が含まれている画像&#10;&#10;非常に高い精度で生成された説明">
            <a:extLst>
              <a:ext uri="{FF2B5EF4-FFF2-40B4-BE49-F238E27FC236}">
                <a16:creationId xmlns:a16="http://schemas.microsoft.com/office/drawing/2014/main" id="{16FB815C-B678-4622-BAEE-B01B0F6D60C9}"/>
              </a:ext>
            </a:extLst>
          </p:cNvPr>
          <p:cNvPicPr>
            <a:picLocks noChangeAspect="1"/>
          </p:cNvPicPr>
          <p:nvPr/>
        </p:nvPicPr>
        <p:blipFill>
          <a:blip r:embed="rId3" cstate="print"/>
          <a:stretch>
            <a:fillRect/>
          </a:stretch>
        </p:blipFill>
        <p:spPr>
          <a:xfrm>
            <a:off x="7395333" y="158926"/>
            <a:ext cx="3714842" cy="6610977"/>
          </a:xfrm>
          <a:prstGeom prst="rect">
            <a:avLst/>
          </a:prstGeom>
        </p:spPr>
      </p:pic>
      <p:sp>
        <p:nvSpPr>
          <p:cNvPr id="6" name="右矢印 5"/>
          <p:cNvSpPr/>
          <p:nvPr/>
        </p:nvSpPr>
        <p:spPr>
          <a:xfrm>
            <a:off x="5706770" y="3050029"/>
            <a:ext cx="1068947" cy="553791"/>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円形吹き出し 7"/>
          <p:cNvSpPr/>
          <p:nvPr/>
        </p:nvSpPr>
        <p:spPr>
          <a:xfrm>
            <a:off x="103030" y="3857219"/>
            <a:ext cx="2369713" cy="1049632"/>
          </a:xfrm>
          <a:prstGeom prst="wedgeEllipseCallout">
            <a:avLst>
              <a:gd name="adj1" fmla="val 48242"/>
              <a:gd name="adj2" fmla="val 46327"/>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200" b="1">
                <a:solidFill>
                  <a:schemeClr val="tx1"/>
                </a:solidFill>
              </a:rPr>
              <a:t>アニメ国</a:t>
            </a:r>
          </a:p>
        </p:txBody>
      </p:sp>
      <p:sp>
        <p:nvSpPr>
          <p:cNvPr id="9" name="円形吹き出し 8"/>
          <p:cNvSpPr/>
          <p:nvPr/>
        </p:nvSpPr>
        <p:spPr>
          <a:xfrm>
            <a:off x="5241704" y="3857219"/>
            <a:ext cx="2575774" cy="1171978"/>
          </a:xfrm>
          <a:prstGeom prst="wedgeEllipseCallout">
            <a:avLst>
              <a:gd name="adj1" fmla="val 50291"/>
              <a:gd name="adj2" fmla="val 5276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400" b="1">
                <a:solidFill>
                  <a:schemeClr val="tx1"/>
                </a:solidFill>
                <a:latin typeface="Meiryo UI"/>
                <a:ea typeface="Meiryo UI"/>
              </a:rPr>
              <a:t>ユーリ!!! on ICE 県</a:t>
            </a:r>
            <a:endParaRPr kumimoji="1" lang="ja-JP" altLang="en-US" sz="2400" b="1">
              <a:solidFill>
                <a:schemeClr val="tx1"/>
              </a:solidFill>
            </a:endParaRPr>
          </a:p>
        </p:txBody>
      </p:sp>
    </p:spTree>
    <p:extLst>
      <p:ext uri="{BB962C8B-B14F-4D97-AF65-F5344CB8AC3E}">
        <p14:creationId xmlns:p14="http://schemas.microsoft.com/office/powerpoint/2010/main" val="805961820"/>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図 21" descr="スクリーンショット が含まれている画像&#10;&#10;非常に高い精度で生成された説明">
            <a:extLst>
              <a:ext uri="{FF2B5EF4-FFF2-40B4-BE49-F238E27FC236}">
                <a16:creationId xmlns:a16="http://schemas.microsoft.com/office/drawing/2014/main" id="{BAD99D3F-B1DB-4B7F-B57E-F5D5F098F95D}"/>
              </a:ext>
            </a:extLst>
          </p:cNvPr>
          <p:cNvPicPr>
            <a:picLocks noChangeAspect="1"/>
          </p:cNvPicPr>
          <p:nvPr/>
        </p:nvPicPr>
        <p:blipFill>
          <a:blip r:embed="rId2" cstate="print"/>
          <a:stretch>
            <a:fillRect/>
          </a:stretch>
        </p:blipFill>
        <p:spPr>
          <a:xfrm>
            <a:off x="4381562" y="116082"/>
            <a:ext cx="3672000" cy="6522597"/>
          </a:xfrm>
          <a:prstGeom prst="rect">
            <a:avLst/>
          </a:prstGeom>
        </p:spPr>
      </p:pic>
      <p:pic>
        <p:nvPicPr>
          <p:cNvPr id="19" name="図 19" descr="スクリーンショット が含まれている画像&#10;&#10;非常に高い精度で生成された説明">
            <a:extLst>
              <a:ext uri="{FF2B5EF4-FFF2-40B4-BE49-F238E27FC236}">
                <a16:creationId xmlns:a16="http://schemas.microsoft.com/office/drawing/2014/main" id="{79D34CD7-B022-4C92-A109-A6FF0E6FB3B7}"/>
              </a:ext>
            </a:extLst>
          </p:cNvPr>
          <p:cNvPicPr>
            <a:picLocks noChangeAspect="1"/>
          </p:cNvPicPr>
          <p:nvPr/>
        </p:nvPicPr>
        <p:blipFill>
          <a:blip r:embed="rId3" cstate="print"/>
          <a:stretch>
            <a:fillRect/>
          </a:stretch>
        </p:blipFill>
        <p:spPr>
          <a:xfrm>
            <a:off x="4381562" y="110870"/>
            <a:ext cx="3672000" cy="6527809"/>
          </a:xfrm>
          <a:prstGeom prst="rect">
            <a:avLst/>
          </a:prstGeom>
        </p:spPr>
      </p:pic>
      <p:pic>
        <p:nvPicPr>
          <p:cNvPr id="17" name="図 17" descr="テキスト, スクリーンショット が含まれている画像&#10;&#10;非常に高い精度で生成された説明">
            <a:extLst>
              <a:ext uri="{FF2B5EF4-FFF2-40B4-BE49-F238E27FC236}">
                <a16:creationId xmlns:a16="http://schemas.microsoft.com/office/drawing/2014/main" id="{9618FBCC-C837-4A82-9B23-E4DA672AEE7C}"/>
              </a:ext>
            </a:extLst>
          </p:cNvPr>
          <p:cNvPicPr>
            <a:picLocks noChangeAspect="1"/>
          </p:cNvPicPr>
          <p:nvPr/>
        </p:nvPicPr>
        <p:blipFill>
          <a:blip r:embed="rId4" cstate="print"/>
          <a:stretch>
            <a:fillRect/>
          </a:stretch>
        </p:blipFill>
        <p:spPr>
          <a:xfrm>
            <a:off x="4381562" y="110870"/>
            <a:ext cx="3672000" cy="6527809"/>
          </a:xfrm>
          <a:prstGeom prst="rect">
            <a:avLst/>
          </a:prstGeom>
        </p:spPr>
      </p:pic>
      <p:pic>
        <p:nvPicPr>
          <p:cNvPr id="15" name="図 15" descr="スクリーンショット, テキスト が含まれている画像&#10;&#10;非常に高い精度で生成された説明">
            <a:extLst>
              <a:ext uri="{FF2B5EF4-FFF2-40B4-BE49-F238E27FC236}">
                <a16:creationId xmlns:a16="http://schemas.microsoft.com/office/drawing/2014/main" id="{7C77A943-5649-4127-B69B-4507156B8695}"/>
              </a:ext>
            </a:extLst>
          </p:cNvPr>
          <p:cNvPicPr>
            <a:picLocks noGrp="1" noChangeAspect="1"/>
          </p:cNvPicPr>
          <p:nvPr>
            <p:ph sz="half" idx="2"/>
          </p:nvPr>
        </p:nvPicPr>
        <p:blipFill>
          <a:blip r:embed="rId5" cstate="print"/>
          <a:stretch>
            <a:fillRect/>
          </a:stretch>
        </p:blipFill>
        <p:spPr>
          <a:xfrm>
            <a:off x="4381562" y="99095"/>
            <a:ext cx="3672000" cy="6539584"/>
          </a:xfrm>
          <a:prstGeom prst="rect">
            <a:avLst/>
          </a:prstGeom>
        </p:spPr>
      </p:pic>
      <p:pic>
        <p:nvPicPr>
          <p:cNvPr id="13" name="図 13" descr="スクリーンショット, テキスト が含まれている画像&#10;&#10;非常に高い精度で生成された説明">
            <a:extLst>
              <a:ext uri="{FF2B5EF4-FFF2-40B4-BE49-F238E27FC236}">
                <a16:creationId xmlns:a16="http://schemas.microsoft.com/office/drawing/2014/main" id="{7C1A2534-CC3A-4083-916C-A88C2ED68647}"/>
              </a:ext>
            </a:extLst>
          </p:cNvPr>
          <p:cNvPicPr>
            <a:picLocks noGrp="1" noChangeAspect="1"/>
          </p:cNvPicPr>
          <p:nvPr>
            <p:ph sz="half" idx="1"/>
          </p:nvPr>
        </p:nvPicPr>
        <p:blipFill>
          <a:blip r:embed="rId6" cstate="print"/>
          <a:stretch>
            <a:fillRect/>
          </a:stretch>
        </p:blipFill>
        <p:spPr>
          <a:xfrm>
            <a:off x="4381562" y="110870"/>
            <a:ext cx="3769433" cy="6601216"/>
          </a:xfrm>
          <a:prstGeom prst="rect">
            <a:avLst/>
          </a:prstGeom>
        </p:spPr>
      </p:pic>
    </p:spTree>
    <p:extLst>
      <p:ext uri="{BB962C8B-B14F-4D97-AF65-F5344CB8AC3E}">
        <p14:creationId xmlns:p14="http://schemas.microsoft.com/office/powerpoint/2010/main" val="2465494852"/>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3"/>
                                        </p:tgtEl>
                                        <p:attrNameLst>
                                          <p:attrName>style.visibility</p:attrName>
                                        </p:attrNameLst>
                                      </p:cBhvr>
                                      <p:to>
                                        <p:strVal val="hidden"/>
                                      </p:to>
                                    </p:set>
                                  </p:childTnLst>
                                </p:cTn>
                              </p:par>
                            </p:childTnLst>
                          </p:cTn>
                        </p:par>
                        <p:par>
                          <p:cTn id="7" fill="hold">
                            <p:stCondLst>
                              <p:cond delay="0"/>
                            </p:stCondLst>
                            <p:childTnLst>
                              <p:par>
                                <p:cTn id="8" presetID="1" presetClass="exit" presetSubtype="0" fill="hold" nodeType="afterEffect">
                                  <p:stCondLst>
                                    <p:cond delay="500"/>
                                  </p:stCondLst>
                                  <p:childTnLst>
                                    <p:set>
                                      <p:cBhvr>
                                        <p:cTn id="9" dur="1" fill="hold">
                                          <p:stCondLst>
                                            <p:cond delay="0"/>
                                          </p:stCondLst>
                                        </p:cTn>
                                        <p:tgtEl>
                                          <p:spTgt spid="15"/>
                                        </p:tgtEl>
                                        <p:attrNameLst>
                                          <p:attrName>style.visibility</p:attrName>
                                        </p:attrNameLst>
                                      </p:cBhvr>
                                      <p:to>
                                        <p:strVal val="hidden"/>
                                      </p:to>
                                    </p:set>
                                  </p:childTnLst>
                                </p:cTn>
                              </p:par>
                            </p:childTnLst>
                          </p:cTn>
                        </p:par>
                        <p:par>
                          <p:cTn id="10" fill="hold">
                            <p:stCondLst>
                              <p:cond delay="500"/>
                            </p:stCondLst>
                            <p:childTnLst>
                              <p:par>
                                <p:cTn id="11" presetID="1" presetClass="exit" presetSubtype="0" fill="hold" nodeType="afterEffect">
                                  <p:stCondLst>
                                    <p:cond delay="500"/>
                                  </p:stCondLst>
                                  <p:childTnLst>
                                    <p:set>
                                      <p:cBhvr>
                                        <p:cTn id="12" dur="1" fill="hold">
                                          <p:stCondLst>
                                            <p:cond delay="0"/>
                                          </p:stCondLst>
                                        </p:cTn>
                                        <p:tgtEl>
                                          <p:spTgt spid="17"/>
                                        </p:tgtEl>
                                        <p:attrNameLst>
                                          <p:attrName>style.visibility</p:attrName>
                                        </p:attrNameLst>
                                      </p:cBhvr>
                                      <p:to>
                                        <p:strVal val="hidden"/>
                                      </p:to>
                                    </p:set>
                                  </p:childTnLst>
                                </p:cTn>
                              </p:par>
                            </p:childTnLst>
                          </p:cTn>
                        </p:par>
                        <p:par>
                          <p:cTn id="13" fill="hold">
                            <p:stCondLst>
                              <p:cond delay="1000"/>
                            </p:stCondLst>
                            <p:childTnLst>
                              <p:par>
                                <p:cTn id="14" presetID="1" presetClass="exit" presetSubtype="0" fill="hold" nodeType="afterEffect">
                                  <p:stCondLst>
                                    <p:cond delay="500"/>
                                  </p:stCondLst>
                                  <p:childTnLst>
                                    <p:set>
                                      <p:cBhvr>
                                        <p:cTn id="15" dur="1" fill="hold">
                                          <p:stCondLst>
                                            <p:cond delay="0"/>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p:cNvSpPr/>
          <p:nvPr/>
        </p:nvSpPr>
        <p:spPr>
          <a:xfrm>
            <a:off x="1176313" y="1765272"/>
            <a:ext cx="9669878" cy="4209142"/>
          </a:xfrm>
          <a:prstGeom prst="rect">
            <a:avLst/>
          </a:prstGeom>
          <a:solidFill>
            <a:schemeClr val="bg1"/>
          </a:soli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sz="2000">
              <a:solidFill>
                <a:schemeClr val="bg1"/>
              </a:solidFill>
            </a:endParaRPr>
          </a:p>
        </p:txBody>
      </p:sp>
      <p:pic>
        <p:nvPicPr>
          <p:cNvPr id="3" name="図 3">
            <a:extLst>
              <a:ext uri="{FF2B5EF4-FFF2-40B4-BE49-F238E27FC236}">
                <a16:creationId xmlns:a16="http://schemas.microsoft.com/office/drawing/2014/main" id="{1770E57A-2867-4B71-BD95-9D01765406C7}"/>
              </a:ext>
            </a:extLst>
          </p:cNvPr>
          <p:cNvPicPr>
            <a:picLocks noGrp="1" noChangeAspect="1"/>
          </p:cNvPicPr>
          <p:nvPr>
            <p:ph idx="1"/>
          </p:nvPr>
        </p:nvPicPr>
        <p:blipFill>
          <a:blip r:embed="rId2" cstate="print">
            <a:clrChange>
              <a:clrFrom>
                <a:srgbClr val="FFFFFF"/>
              </a:clrFrom>
              <a:clrTo>
                <a:srgbClr val="FFFFFF">
                  <a:alpha val="0"/>
                </a:srgbClr>
              </a:clrTo>
            </a:clrChange>
          </a:blip>
          <a:stretch>
            <a:fillRect/>
          </a:stretch>
        </p:blipFill>
        <p:spPr>
          <a:xfrm>
            <a:off x="-2505388" y="-763130"/>
            <a:ext cx="14838472" cy="10174513"/>
          </a:xfrm>
          <a:prstGeom prst="rect">
            <a:avLst/>
          </a:prstGeom>
        </p:spPr>
      </p:pic>
      <p:sp>
        <p:nvSpPr>
          <p:cNvPr id="2" name="タイトル 1">
            <a:extLst>
              <a:ext uri="{FF2B5EF4-FFF2-40B4-BE49-F238E27FC236}">
                <a16:creationId xmlns:a16="http://schemas.microsoft.com/office/drawing/2014/main" id="{AD72236E-A487-4CBC-AFC4-3913BE3BEEE3}"/>
              </a:ext>
            </a:extLst>
          </p:cNvPr>
          <p:cNvSpPr>
            <a:spLocks noGrp="1"/>
          </p:cNvSpPr>
          <p:nvPr>
            <p:ph type="title"/>
          </p:nvPr>
        </p:nvSpPr>
        <p:spPr>
          <a:xfrm>
            <a:off x="129580" y="-73201"/>
            <a:ext cx="11216953" cy="1143000"/>
          </a:xfrm>
        </p:spPr>
        <p:txBody>
          <a:bodyPr>
            <a:noAutofit/>
          </a:bodyPr>
          <a:lstStyle/>
          <a:p>
            <a:r>
              <a:rPr lang="ja-JP" altLang="en-US" b="1">
                <a:latin typeface="+mj-ea"/>
              </a:rPr>
              <a:t>快適な</a:t>
            </a:r>
            <a:r>
              <a:rPr lang="en-US" altLang="ja-JP" b="1">
                <a:latin typeface="+mj-ea"/>
              </a:rPr>
              <a:t>NU-MA</a:t>
            </a:r>
            <a:r>
              <a:rPr lang="ja-JP" altLang="en-US" b="1">
                <a:latin typeface="+mj-ea"/>
              </a:rPr>
              <a:t>ライフを送るための</a:t>
            </a:r>
            <a:r>
              <a:rPr lang="en-US" altLang="ja-JP" b="1">
                <a:latin typeface="+mj-ea"/>
              </a:rPr>
              <a:t>2</a:t>
            </a:r>
            <a:r>
              <a:rPr lang="ja-JP" altLang="en-US" b="1" err="1">
                <a:latin typeface="+mj-ea"/>
              </a:rPr>
              <a:t>つの</a:t>
            </a:r>
            <a:r>
              <a:rPr lang="ja-JP" altLang="en-US" b="1">
                <a:latin typeface="+mj-ea"/>
              </a:rPr>
              <a:t>設定</a:t>
            </a:r>
            <a:endParaRPr lang="ja-JP" b="1">
              <a:solidFill>
                <a:schemeClr val="tx1"/>
              </a:solidFill>
              <a:latin typeface="+mj-ea"/>
            </a:endParaRPr>
          </a:p>
        </p:txBody>
      </p:sp>
      <p:sp>
        <p:nvSpPr>
          <p:cNvPr id="5" name="四角形: 上の 2 つの角を切り取る 5">
            <a:extLst>
              <a:ext uri="{FF2B5EF4-FFF2-40B4-BE49-F238E27FC236}">
                <a16:creationId xmlns:a16="http://schemas.microsoft.com/office/drawing/2014/main" id="{9EEE0E28-BA60-44A2-BC5C-58B3C10B9362}"/>
              </a:ext>
            </a:extLst>
          </p:cNvPr>
          <p:cNvSpPr/>
          <p:nvPr/>
        </p:nvSpPr>
        <p:spPr>
          <a:xfrm>
            <a:off x="-2" y="3830668"/>
            <a:ext cx="2293257" cy="529771"/>
          </a:xfrm>
          <a:prstGeom prst="snip2SameRect">
            <a:avLst>
              <a:gd name="adj1" fmla="val 50000"/>
              <a:gd name="adj2" fmla="val 0"/>
            </a:avLst>
          </a:prstGeom>
          <a:ln>
            <a:solidFill>
              <a:schemeClr val="accent6"/>
            </a:solidFill>
          </a:ln>
        </p:spPr>
        <p:style>
          <a:lnRef idx="2">
            <a:schemeClr val="accent1"/>
          </a:lnRef>
          <a:fillRef idx="1001">
            <a:schemeClr val="lt1"/>
          </a:fillRef>
          <a:effectRef idx="0">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ja-JP" altLang="en-US" sz="2000">
              <a:solidFill>
                <a:schemeClr val="bg1"/>
              </a:solidFill>
            </a:endParaRPr>
          </a:p>
        </p:txBody>
      </p:sp>
      <p:sp>
        <p:nvSpPr>
          <p:cNvPr id="4" name="テキスト ボックス 4">
            <a:extLst>
              <a:ext uri="{FF2B5EF4-FFF2-40B4-BE49-F238E27FC236}">
                <a16:creationId xmlns:a16="http://schemas.microsoft.com/office/drawing/2014/main" id="{D4E0B0A8-74AD-4970-850D-010300DF45C5}"/>
              </a:ext>
            </a:extLst>
          </p:cNvPr>
          <p:cNvSpPr txBox="1"/>
          <p:nvPr/>
        </p:nvSpPr>
        <p:spPr>
          <a:xfrm>
            <a:off x="367136" y="3741610"/>
            <a:ext cx="1549041" cy="70788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ja-JP" altLang="en-US" sz="4000" b="1">
                <a:solidFill>
                  <a:schemeClr val="accent6"/>
                </a:solidFill>
                <a:latin typeface="HGP創英ﾌﾟﾚｾﾞﾝｽEB" panose="02020800000000000000" pitchFamily="18" charset="-128"/>
                <a:ea typeface="HGP創英ﾌﾟﾚｾﾞﾝｽEB" panose="02020800000000000000" pitchFamily="18" charset="-128"/>
              </a:rPr>
              <a:t>沼</a:t>
            </a:r>
          </a:p>
        </p:txBody>
      </p:sp>
      <p:sp>
        <p:nvSpPr>
          <p:cNvPr id="9" name="テキスト ボックス 8">
            <a:extLst>
              <a:ext uri="{FF2B5EF4-FFF2-40B4-BE49-F238E27FC236}">
                <a16:creationId xmlns:a16="http://schemas.microsoft.com/office/drawing/2014/main" id="{0485B740-E242-45BF-853F-BEDF8E849FA6}"/>
              </a:ext>
            </a:extLst>
          </p:cNvPr>
          <p:cNvSpPr txBox="1"/>
          <p:nvPr/>
        </p:nvSpPr>
        <p:spPr>
          <a:xfrm>
            <a:off x="1729814" y="2190878"/>
            <a:ext cx="4839909" cy="1692771"/>
          </a:xfrm>
          <a:prstGeom prst="rect">
            <a:avLst/>
          </a:prstGeom>
          <a:noFill/>
        </p:spPr>
        <p:txBody>
          <a:bodyPr wrap="square" rtlCol="0">
            <a:spAutoFit/>
          </a:bodyPr>
          <a:lstStyle/>
          <a:p>
            <a:r>
              <a:rPr kumimoji="1" lang="ja-JP" altLang="en-US" sz="4000" b="1">
                <a:latin typeface="HGPｺﾞｼｯｸE" panose="020B0900000000000000" pitchFamily="50" charset="-128"/>
                <a:ea typeface="HGPｺﾞｼｯｸE" panose="020B0900000000000000" pitchFamily="50" charset="-128"/>
              </a:rPr>
              <a:t>①住所登録</a:t>
            </a:r>
            <a:endParaRPr kumimoji="1" lang="en-US" altLang="ja-JP" sz="3200" b="1">
              <a:latin typeface="HGPｺﾞｼｯｸE" panose="020B0900000000000000" pitchFamily="50" charset="-128"/>
              <a:ea typeface="HGPｺﾞｼｯｸE" panose="020B0900000000000000" pitchFamily="50" charset="-128"/>
            </a:endParaRPr>
          </a:p>
          <a:p>
            <a:r>
              <a:rPr kumimoji="1" lang="ja-JP" altLang="en-US" sz="3200"/>
              <a:t>  → 無関心なジャンルは</a:t>
            </a:r>
            <a:endParaRPr kumimoji="1" lang="en-US" altLang="ja-JP" sz="3200"/>
          </a:p>
          <a:p>
            <a:r>
              <a:rPr kumimoji="1" lang="ja-JP" altLang="en-US" sz="3200"/>
              <a:t>　サヨナラバイバイ</a:t>
            </a:r>
            <a:endParaRPr kumimoji="1" lang="en-US" altLang="ja-JP" sz="3200"/>
          </a:p>
        </p:txBody>
      </p:sp>
      <p:sp>
        <p:nvSpPr>
          <p:cNvPr id="10" name="テキスト ボックス 9">
            <a:extLst>
              <a:ext uri="{FF2B5EF4-FFF2-40B4-BE49-F238E27FC236}">
                <a16:creationId xmlns:a16="http://schemas.microsoft.com/office/drawing/2014/main" id="{B97C6982-FDD1-410F-A2BF-E14B4A504338}"/>
              </a:ext>
            </a:extLst>
          </p:cNvPr>
          <p:cNvSpPr txBox="1"/>
          <p:nvPr/>
        </p:nvSpPr>
        <p:spPr>
          <a:xfrm>
            <a:off x="6127748" y="2301577"/>
            <a:ext cx="4632522" cy="1692771"/>
          </a:xfrm>
          <a:prstGeom prst="rect">
            <a:avLst/>
          </a:prstGeom>
          <a:noFill/>
        </p:spPr>
        <p:txBody>
          <a:bodyPr wrap="square" rtlCol="0">
            <a:spAutoFit/>
          </a:bodyPr>
          <a:lstStyle/>
          <a:p>
            <a:r>
              <a:rPr kumimoji="1" lang="ja-JP" altLang="en-US" sz="4000" b="1">
                <a:latin typeface="HGPｺﾞｼｯｸE" panose="020B0900000000000000" pitchFamily="50" charset="-128"/>
                <a:ea typeface="HGPｺﾞｼｯｸE" panose="020B0900000000000000" pitchFamily="50" charset="-128"/>
              </a:rPr>
              <a:t>②沼度</a:t>
            </a:r>
            <a:endParaRPr kumimoji="1" lang="en-US" altLang="ja-JP" sz="4000" b="1">
              <a:latin typeface="HGPｺﾞｼｯｸE" panose="020B0900000000000000" pitchFamily="50" charset="-128"/>
              <a:ea typeface="HGPｺﾞｼｯｸE" panose="020B0900000000000000" pitchFamily="50" charset="-128"/>
            </a:endParaRPr>
          </a:p>
          <a:p>
            <a:r>
              <a:rPr lang="ja-JP" altLang="en-US" sz="3200"/>
              <a:t>  </a:t>
            </a:r>
            <a:r>
              <a:rPr kumimoji="1" lang="ja-JP" altLang="en-US" sz="3200"/>
              <a:t> → 同じレベルの</a:t>
            </a:r>
            <a:endParaRPr lang="en-US" altLang="ja-JP" sz="3200"/>
          </a:p>
          <a:p>
            <a:r>
              <a:rPr lang="ja-JP" altLang="en-US" sz="3200"/>
              <a:t>     ユーザー</a:t>
            </a:r>
            <a:r>
              <a:rPr kumimoji="1" lang="ja-JP" altLang="en-US" sz="3200"/>
              <a:t>が一目瞭然</a:t>
            </a:r>
            <a:endParaRPr kumimoji="1" lang="en-US" altLang="ja-JP" sz="3200"/>
          </a:p>
        </p:txBody>
      </p:sp>
    </p:spTree>
    <p:extLst>
      <p:ext uri="{BB962C8B-B14F-4D97-AF65-F5344CB8AC3E}">
        <p14:creationId xmlns:p14="http://schemas.microsoft.com/office/powerpoint/2010/main" val="263896149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F1CF033A-BFEC-4395-8E50-A7E928281258}"/>
              </a:ext>
            </a:extLst>
          </p:cNvPr>
          <p:cNvSpPr txBox="1"/>
          <p:nvPr/>
        </p:nvSpPr>
        <p:spPr>
          <a:xfrm rot="21163740">
            <a:off x="-51243" y="2336219"/>
            <a:ext cx="12473353" cy="1569660"/>
          </a:xfrm>
          <a:prstGeom prst="rect">
            <a:avLst/>
          </a:prstGeom>
          <a:noFill/>
        </p:spPr>
        <p:txBody>
          <a:bodyPr wrap="square" rtlCol="0">
            <a:spAutoFit/>
          </a:bodyPr>
          <a:lstStyle/>
          <a:p>
            <a:pPr algn="ctr"/>
            <a:r>
              <a:rPr lang="ja-JP" altLang="en-US" sz="9600" b="1">
                <a:latin typeface="Meiryo UI" panose="020B0604030504040204" pitchFamily="50" charset="-128"/>
                <a:ea typeface="Meiryo UI" panose="020B0604030504040204" pitchFamily="50" charset="-128"/>
              </a:rPr>
              <a:t>あいつにわかじゃ</a:t>
            </a:r>
            <a:r>
              <a:rPr lang="ja-JP" altLang="en-US" sz="9600" b="1" err="1">
                <a:latin typeface="Meiryo UI" panose="020B0604030504040204" pitchFamily="50" charset="-128"/>
                <a:ea typeface="Meiryo UI" panose="020B0604030504040204" pitchFamily="50" charset="-128"/>
              </a:rPr>
              <a:t>ん</a:t>
            </a:r>
            <a:r>
              <a:rPr lang="en-US" altLang="ja-JP" sz="9600" b="1">
                <a:latin typeface="Meiryo UI" panose="020B0604030504040204" pitchFamily="50" charset="-128"/>
                <a:ea typeface="Meiryo UI" panose="020B0604030504040204" pitchFamily="50" charset="-128"/>
              </a:rPr>
              <a:t>(</a:t>
            </a:r>
            <a:r>
              <a:rPr lang="ja-JP" altLang="en-US" sz="9600" b="1">
                <a:latin typeface="Meiryo UI" panose="020B0604030504040204" pitchFamily="50" charset="-128"/>
                <a:ea typeface="Meiryo UI" panose="020B0604030504040204" pitchFamily="50" charset="-128"/>
              </a:rPr>
              <a:t>笑</a:t>
            </a:r>
            <a:r>
              <a:rPr lang="en-US" altLang="ja-JP" sz="9600" b="1">
                <a:latin typeface="Meiryo UI" panose="020B0604030504040204" pitchFamily="50" charset="-128"/>
                <a:ea typeface="Meiryo UI" panose="020B0604030504040204" pitchFamily="50" charset="-128"/>
              </a:rPr>
              <a:t>)</a:t>
            </a:r>
            <a:endParaRPr kumimoji="1" lang="ja-JP" altLang="en-US" sz="9600" b="1">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788995046"/>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正方形/長方形 10"/>
          <p:cNvSpPr/>
          <p:nvPr/>
        </p:nvSpPr>
        <p:spPr>
          <a:xfrm>
            <a:off x="1514901" y="1860429"/>
            <a:ext cx="9440763" cy="4194628"/>
          </a:xfrm>
          <a:prstGeom prst="rect">
            <a:avLst/>
          </a:prstGeom>
          <a:solidFill>
            <a:schemeClr val="bg1"/>
          </a:solidFill>
          <a:ln>
            <a:noFill/>
          </a:ln>
        </p:spPr>
        <p:style>
          <a:lnRef idx="1">
            <a:schemeClr val="accent4"/>
          </a:lnRef>
          <a:fillRef idx="2">
            <a:schemeClr val="accent4"/>
          </a:fillRef>
          <a:effectRef idx="1">
            <a:schemeClr val="accent4"/>
          </a:effectRef>
          <a:fontRef idx="minor">
            <a:schemeClr val="dk1"/>
          </a:fontRef>
        </p:style>
        <p:txBody>
          <a:bodyPr rtlCol="0" anchor="ctr"/>
          <a:lstStyle/>
          <a:p>
            <a:pPr algn="ctr"/>
            <a:endParaRPr kumimoji="1" lang="ja-JP" altLang="en-US" sz="2000">
              <a:solidFill>
                <a:schemeClr val="bg1"/>
              </a:solidFill>
            </a:endParaRPr>
          </a:p>
        </p:txBody>
      </p:sp>
      <p:pic>
        <p:nvPicPr>
          <p:cNvPr id="3" name="図 3">
            <a:extLst>
              <a:ext uri="{FF2B5EF4-FFF2-40B4-BE49-F238E27FC236}">
                <a16:creationId xmlns:a16="http://schemas.microsoft.com/office/drawing/2014/main" id="{1770E57A-2867-4B71-BD95-9D01765406C7}"/>
              </a:ext>
            </a:extLst>
          </p:cNvPr>
          <p:cNvPicPr>
            <a:picLocks noGrp="1" noChangeAspect="1"/>
          </p:cNvPicPr>
          <p:nvPr>
            <p:ph idx="1"/>
          </p:nvPr>
        </p:nvPicPr>
        <p:blipFill>
          <a:blip r:embed="rId2" cstate="print">
            <a:clrChange>
              <a:clrFrom>
                <a:srgbClr val="FFFFFF"/>
              </a:clrFrom>
              <a:clrTo>
                <a:srgbClr val="FFFFFF">
                  <a:alpha val="0"/>
                </a:srgbClr>
              </a:clrTo>
            </a:clrChange>
          </a:blip>
          <a:stretch>
            <a:fillRect/>
          </a:stretch>
        </p:blipFill>
        <p:spPr>
          <a:xfrm>
            <a:off x="-2468575" y="-745614"/>
            <a:ext cx="14953957" cy="10435675"/>
          </a:xfrm>
          <a:prstGeom prst="rect">
            <a:avLst/>
          </a:prstGeom>
        </p:spPr>
      </p:pic>
      <p:sp>
        <p:nvSpPr>
          <p:cNvPr id="2" name="タイトル 1">
            <a:extLst>
              <a:ext uri="{FF2B5EF4-FFF2-40B4-BE49-F238E27FC236}">
                <a16:creationId xmlns:a16="http://schemas.microsoft.com/office/drawing/2014/main" id="{AD72236E-A487-4CBC-AFC4-3913BE3BEEE3}"/>
              </a:ext>
            </a:extLst>
          </p:cNvPr>
          <p:cNvSpPr>
            <a:spLocks noGrp="1"/>
          </p:cNvSpPr>
          <p:nvPr>
            <p:ph type="title"/>
          </p:nvPr>
        </p:nvSpPr>
        <p:spPr>
          <a:xfrm>
            <a:off x="204575" y="-14092"/>
            <a:ext cx="10893452" cy="1143000"/>
          </a:xfrm>
        </p:spPr>
        <p:txBody>
          <a:bodyPr>
            <a:noAutofit/>
          </a:bodyPr>
          <a:lstStyle/>
          <a:p>
            <a:r>
              <a:rPr lang="ja-JP" altLang="en-US" b="1">
                <a:latin typeface="+mj-ea"/>
              </a:rPr>
              <a:t>快適な</a:t>
            </a:r>
            <a:r>
              <a:rPr lang="en-US" altLang="ja-JP" b="1">
                <a:latin typeface="+mj-ea"/>
              </a:rPr>
              <a:t>NU-MA</a:t>
            </a:r>
            <a:r>
              <a:rPr lang="ja-JP" altLang="en-US" b="1">
                <a:latin typeface="+mj-ea"/>
              </a:rPr>
              <a:t>ライフを送るための</a:t>
            </a:r>
            <a:r>
              <a:rPr lang="en-US" altLang="ja-JP" b="1">
                <a:latin typeface="+mj-ea"/>
              </a:rPr>
              <a:t>2</a:t>
            </a:r>
            <a:r>
              <a:rPr lang="ja-JP" altLang="en-US" b="1" err="1">
                <a:latin typeface="+mj-ea"/>
              </a:rPr>
              <a:t>つの</a:t>
            </a:r>
            <a:r>
              <a:rPr lang="ja-JP" altLang="en-US" b="1">
                <a:latin typeface="+mj-ea"/>
              </a:rPr>
              <a:t>設定</a:t>
            </a:r>
            <a:endParaRPr lang="ja-JP" b="1">
              <a:latin typeface="+mj-ea"/>
            </a:endParaRPr>
          </a:p>
        </p:txBody>
      </p:sp>
      <p:sp>
        <p:nvSpPr>
          <p:cNvPr id="5" name="四角形: 上の 2 つの角を切り取る 5">
            <a:extLst>
              <a:ext uri="{FF2B5EF4-FFF2-40B4-BE49-F238E27FC236}">
                <a16:creationId xmlns:a16="http://schemas.microsoft.com/office/drawing/2014/main" id="{9EEE0E28-BA60-44A2-BC5C-58B3C10B9362}"/>
              </a:ext>
            </a:extLst>
          </p:cNvPr>
          <p:cNvSpPr/>
          <p:nvPr/>
        </p:nvSpPr>
        <p:spPr>
          <a:xfrm>
            <a:off x="30913" y="3942452"/>
            <a:ext cx="2293257" cy="529771"/>
          </a:xfrm>
          <a:prstGeom prst="snip2SameRect">
            <a:avLst>
              <a:gd name="adj1" fmla="val 50000"/>
              <a:gd name="adj2" fmla="val 0"/>
            </a:avLst>
          </a:prstGeom>
          <a:ln>
            <a:solidFill>
              <a:srgbClr val="9CDC57"/>
            </a:solidFill>
          </a:ln>
        </p:spPr>
        <p:style>
          <a:lnRef idx="2">
            <a:schemeClr val="accent1"/>
          </a:lnRef>
          <a:fillRef idx="1001">
            <a:schemeClr val="lt1"/>
          </a:fillRef>
          <a:effectRef idx="0">
            <a:schemeClr val="accent1"/>
          </a:effectRef>
          <a:fontRef idx="minor">
            <a:schemeClr val="dk1"/>
          </a:fontRef>
        </p:style>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endParaRPr kumimoji="1" lang="ja-JP" altLang="en-US" sz="2000">
              <a:solidFill>
                <a:schemeClr val="bg1"/>
              </a:solidFill>
            </a:endParaRPr>
          </a:p>
        </p:txBody>
      </p:sp>
      <p:sp>
        <p:nvSpPr>
          <p:cNvPr id="4" name="テキスト ボックス 4">
            <a:extLst>
              <a:ext uri="{FF2B5EF4-FFF2-40B4-BE49-F238E27FC236}">
                <a16:creationId xmlns:a16="http://schemas.microsoft.com/office/drawing/2014/main" id="{D4E0B0A8-74AD-4970-850D-010300DF45C5}"/>
              </a:ext>
            </a:extLst>
          </p:cNvPr>
          <p:cNvSpPr txBox="1"/>
          <p:nvPr/>
        </p:nvSpPr>
        <p:spPr>
          <a:xfrm>
            <a:off x="403020" y="3822616"/>
            <a:ext cx="1549041" cy="76944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kumimoji="1" lang="ja-JP" altLang="en-US" sz="4400" b="1">
                <a:solidFill>
                  <a:schemeClr val="accent6"/>
                </a:solidFill>
                <a:latin typeface="HGP創英ﾌﾟﾚｾﾞﾝｽEB" panose="02020800000000000000" pitchFamily="18" charset="-128"/>
                <a:ea typeface="HGP創英ﾌﾟﾚｾﾞﾝｽEB" panose="02020800000000000000" pitchFamily="18" charset="-128"/>
              </a:rPr>
              <a:t>沼</a:t>
            </a:r>
          </a:p>
        </p:txBody>
      </p:sp>
      <p:sp>
        <p:nvSpPr>
          <p:cNvPr id="6" name="テキスト ボックス 5">
            <a:extLst>
              <a:ext uri="{FF2B5EF4-FFF2-40B4-BE49-F238E27FC236}">
                <a16:creationId xmlns:a16="http://schemas.microsoft.com/office/drawing/2014/main" id="{0485B740-E242-45BF-853F-BEDF8E849FA6}"/>
              </a:ext>
            </a:extLst>
          </p:cNvPr>
          <p:cNvSpPr txBox="1"/>
          <p:nvPr/>
        </p:nvSpPr>
        <p:spPr>
          <a:xfrm>
            <a:off x="1831103" y="2334203"/>
            <a:ext cx="4839909" cy="1692771"/>
          </a:xfrm>
          <a:prstGeom prst="rect">
            <a:avLst/>
          </a:prstGeom>
          <a:noFill/>
        </p:spPr>
        <p:txBody>
          <a:bodyPr wrap="square" rtlCol="0">
            <a:spAutoFit/>
          </a:bodyPr>
          <a:lstStyle/>
          <a:p>
            <a:r>
              <a:rPr kumimoji="1" lang="ja-JP" altLang="en-US" sz="4000" b="1">
                <a:latin typeface="HGPｺﾞｼｯｸE" panose="020B0900000000000000" pitchFamily="50" charset="-128"/>
                <a:ea typeface="HGPｺﾞｼｯｸE" panose="020B0900000000000000" pitchFamily="50" charset="-128"/>
              </a:rPr>
              <a:t>①</a:t>
            </a:r>
            <a:r>
              <a:rPr lang="ja-JP" altLang="en-US" sz="4000" b="1">
                <a:latin typeface="HGPｺﾞｼｯｸE" panose="020B0900000000000000" pitchFamily="50" charset="-128"/>
                <a:ea typeface="HGPｺﾞｼｯｸE" panose="020B0900000000000000" pitchFamily="50" charset="-128"/>
              </a:rPr>
              <a:t>住所登録</a:t>
            </a:r>
            <a:endParaRPr kumimoji="1" lang="en-US" altLang="ja-JP" sz="3200" b="1">
              <a:latin typeface="HGPｺﾞｼｯｸE" panose="020B0900000000000000" pitchFamily="50" charset="-128"/>
              <a:ea typeface="HGPｺﾞｼｯｸE" panose="020B0900000000000000" pitchFamily="50" charset="-128"/>
            </a:endParaRPr>
          </a:p>
          <a:p>
            <a:r>
              <a:rPr kumimoji="1" lang="ja-JP" altLang="en-US" sz="3200"/>
              <a:t>  → 無関心なジャンルは</a:t>
            </a:r>
            <a:endParaRPr kumimoji="1" lang="en-US" altLang="ja-JP" sz="3200"/>
          </a:p>
          <a:p>
            <a:r>
              <a:rPr kumimoji="1" lang="ja-JP" altLang="en-US" sz="3200"/>
              <a:t>　サヨナラバイバイ</a:t>
            </a:r>
            <a:endParaRPr kumimoji="1" lang="en-US" altLang="ja-JP" sz="3200"/>
          </a:p>
        </p:txBody>
      </p:sp>
      <p:sp>
        <p:nvSpPr>
          <p:cNvPr id="7" name="テキスト ボックス 6">
            <a:extLst>
              <a:ext uri="{FF2B5EF4-FFF2-40B4-BE49-F238E27FC236}">
                <a16:creationId xmlns:a16="http://schemas.microsoft.com/office/drawing/2014/main" id="{B97C6982-FDD1-410F-A2BF-E14B4A504338}"/>
              </a:ext>
            </a:extLst>
          </p:cNvPr>
          <p:cNvSpPr txBox="1"/>
          <p:nvPr/>
        </p:nvSpPr>
        <p:spPr>
          <a:xfrm>
            <a:off x="6235282" y="2325577"/>
            <a:ext cx="4632522" cy="1692771"/>
          </a:xfrm>
          <a:prstGeom prst="rect">
            <a:avLst/>
          </a:prstGeom>
          <a:noFill/>
        </p:spPr>
        <p:txBody>
          <a:bodyPr wrap="square" rtlCol="0">
            <a:spAutoFit/>
          </a:bodyPr>
          <a:lstStyle/>
          <a:p>
            <a:r>
              <a:rPr kumimoji="1" lang="ja-JP" altLang="en-US" sz="4000" b="1">
                <a:latin typeface="HGPｺﾞｼｯｸE" panose="020B0900000000000000" pitchFamily="50" charset="-128"/>
                <a:ea typeface="HGPｺﾞｼｯｸE" panose="020B0900000000000000" pitchFamily="50" charset="-128"/>
              </a:rPr>
              <a:t>②沼度</a:t>
            </a:r>
            <a:endParaRPr kumimoji="1" lang="en-US" altLang="ja-JP" sz="4000" b="1">
              <a:latin typeface="HGPｺﾞｼｯｸE" panose="020B0900000000000000" pitchFamily="50" charset="-128"/>
              <a:ea typeface="HGPｺﾞｼｯｸE" panose="020B0900000000000000" pitchFamily="50" charset="-128"/>
            </a:endParaRPr>
          </a:p>
          <a:p>
            <a:r>
              <a:rPr lang="ja-JP" altLang="en-US" sz="3200"/>
              <a:t>  </a:t>
            </a:r>
            <a:r>
              <a:rPr kumimoji="1" lang="ja-JP" altLang="en-US" sz="3200"/>
              <a:t> → 同じレベルの</a:t>
            </a:r>
            <a:endParaRPr lang="en-US" altLang="ja-JP" sz="3200"/>
          </a:p>
          <a:p>
            <a:r>
              <a:rPr lang="ja-JP" altLang="en-US" sz="3200"/>
              <a:t>     ユーザー</a:t>
            </a:r>
            <a:r>
              <a:rPr kumimoji="1" lang="ja-JP" altLang="en-US" sz="3200"/>
              <a:t>が一目瞭然</a:t>
            </a:r>
            <a:endParaRPr kumimoji="1" lang="en-US" altLang="ja-JP" sz="3200"/>
          </a:p>
        </p:txBody>
      </p:sp>
      <p:sp>
        <p:nvSpPr>
          <p:cNvPr id="9" name="吹き出し: 角を丸めた四角形 8">
            <a:extLst>
              <a:ext uri="{FF2B5EF4-FFF2-40B4-BE49-F238E27FC236}">
                <a16:creationId xmlns:a16="http://schemas.microsoft.com/office/drawing/2014/main" id="{CEBB9F56-5316-41E2-8447-17C948D6E23A}"/>
              </a:ext>
            </a:extLst>
          </p:cNvPr>
          <p:cNvSpPr/>
          <p:nvPr/>
        </p:nvSpPr>
        <p:spPr>
          <a:xfrm>
            <a:off x="7075440" y="4598693"/>
            <a:ext cx="3620036" cy="1237171"/>
          </a:xfrm>
          <a:prstGeom prst="wedgeRoundRectCallout">
            <a:avLst>
              <a:gd name="adj1" fmla="val -39392"/>
              <a:gd name="adj2" fmla="val -97903"/>
              <a:gd name="adj3" fmla="val 16667"/>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sz="2000">
              <a:solidFill>
                <a:schemeClr val="bg1"/>
              </a:solidFill>
            </a:endParaRPr>
          </a:p>
        </p:txBody>
      </p:sp>
      <p:sp>
        <p:nvSpPr>
          <p:cNvPr id="10" name="テキスト ボックス 9">
            <a:extLst>
              <a:ext uri="{FF2B5EF4-FFF2-40B4-BE49-F238E27FC236}">
                <a16:creationId xmlns:a16="http://schemas.microsoft.com/office/drawing/2014/main" id="{75BC4185-38C3-4839-9DF6-69FA1ACB25B2}"/>
              </a:ext>
            </a:extLst>
          </p:cNvPr>
          <p:cNvSpPr txBox="1"/>
          <p:nvPr/>
        </p:nvSpPr>
        <p:spPr>
          <a:xfrm>
            <a:off x="6931382" y="4692214"/>
            <a:ext cx="3908151" cy="1354217"/>
          </a:xfrm>
          <a:prstGeom prst="rect">
            <a:avLst/>
          </a:prstGeom>
          <a:noFill/>
        </p:spPr>
        <p:txBody>
          <a:bodyPr wrap="square" rtlCol="0">
            <a:spAutoFit/>
          </a:bodyPr>
          <a:lstStyle/>
          <a:p>
            <a:pPr algn="ctr"/>
            <a:r>
              <a:rPr lang="ja-JP" altLang="en-US" sz="3200" b="1">
                <a:solidFill>
                  <a:srgbClr val="C00000"/>
                </a:solidFill>
              </a:rPr>
              <a:t>ユーザー同士の</a:t>
            </a:r>
            <a:endParaRPr lang="en-US" altLang="ja-JP" sz="3200" b="1">
              <a:solidFill>
                <a:srgbClr val="C00000"/>
              </a:solidFill>
            </a:endParaRPr>
          </a:p>
          <a:p>
            <a:pPr algn="ctr"/>
            <a:r>
              <a:rPr lang="ja-JP" altLang="en-US" sz="3200" b="1">
                <a:solidFill>
                  <a:srgbClr val="C00000"/>
                </a:solidFill>
              </a:rPr>
              <a:t>炎上問題を防ぐ</a:t>
            </a:r>
            <a:endParaRPr kumimoji="1" lang="en-US" altLang="ja-JP" sz="3200" b="1">
              <a:solidFill>
                <a:srgbClr val="C00000"/>
              </a:solidFill>
            </a:endParaRPr>
          </a:p>
          <a:p>
            <a:pPr algn="ctr"/>
            <a:endParaRPr kumimoji="1" lang="ja-JP" altLang="en-US"/>
          </a:p>
        </p:txBody>
      </p:sp>
    </p:spTree>
    <p:extLst>
      <p:ext uri="{BB962C8B-B14F-4D97-AF65-F5344CB8AC3E}">
        <p14:creationId xmlns:p14="http://schemas.microsoft.com/office/powerpoint/2010/main" val="1963890248"/>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
</file>

<file path=ppt/theme/theme1.xml><?xml version="1.0" encoding="utf-8"?>
<a:theme xmlns:a="http://schemas.openxmlformats.org/drawingml/2006/main" name="Rippling_Water_SHIP_TP102741525">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Slipstream">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pPr>
      <a:bodyPr rtlCol="0" anchor="ctr"/>
      <a:lstStyle>
        <a:defPPr algn="ctr">
          <a:defRPr sz="2000" dirty="0" smtClean="0">
            <a:solidFill>
              <a:schemeClr val="bg1"/>
            </a:solidFill>
          </a:defRPr>
        </a:defPPr>
      </a:lstStyle>
      <a:style>
        <a:lnRef idx="1">
          <a:schemeClr val="accent4"/>
        </a:lnRef>
        <a:fillRef idx="2">
          <a:schemeClr val="accent4"/>
        </a:fillRef>
        <a:effectRef idx="1">
          <a:schemeClr val="accent4"/>
        </a:effectRef>
        <a:fontRef idx="minor">
          <a:schemeClr val="dk1"/>
        </a:fontRef>
      </a:style>
    </a:spDef>
    <a:lnDef>
      <a:spPr>
        <a:ln/>
      </a:spPr>
      <a:bodyPr/>
      <a:lstStyle/>
      <a:style>
        <a:lnRef idx="3">
          <a:schemeClr val="accent4"/>
        </a:lnRef>
        <a:fillRef idx="0">
          <a:schemeClr val="accent4"/>
        </a:fillRef>
        <a:effectRef idx="2">
          <a:schemeClr val="accent4"/>
        </a:effectRef>
        <a:fontRef idx="minor">
          <a:schemeClr val="tx1"/>
        </a:fontRef>
      </a:style>
    </a:lnDef>
    <a:txDef>
      <a:spPr>
        <a:noFill/>
      </a:spPr>
      <a:bodyPr wrap="square" rtlCol="0">
        <a:spAutoFit/>
      </a:bodyPr>
      <a:lstStyle>
        <a:defPPr algn="ctr">
          <a:defRPr dirty="0" smtClean="0"/>
        </a:defPPr>
      </a:lstStyle>
    </a:tx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17</Slides>
  <Notes>4</Notes>
  <HiddenSlides>0</HiddenSlides>
  <ScaleCrop>false</ScaleCrop>
  <HeadingPairs>
    <vt:vector size="4" baseType="variant">
      <vt:variant>
        <vt:lpstr>Theme</vt:lpstr>
      </vt:variant>
      <vt:variant>
        <vt:i4>3</vt:i4>
      </vt:variant>
      <vt:variant>
        <vt:lpstr>Slide Titles</vt:lpstr>
      </vt:variant>
      <vt:variant>
        <vt:i4>17</vt:i4>
      </vt:variant>
    </vt:vector>
  </HeadingPairs>
  <TitlesOfParts>
    <vt:vector size="20" baseType="lpstr">
      <vt:lpstr>Rippling_Water_SHIP_TP102741525</vt:lpstr>
      <vt:lpstr>Office テーマ</vt:lpstr>
      <vt:lpstr>1_Office テーマ</vt:lpstr>
      <vt:lpstr>NU-MA</vt:lpstr>
      <vt:lpstr>放課後・・・</vt:lpstr>
      <vt:lpstr>NU-MA って？</vt:lpstr>
      <vt:lpstr>PowerPoint Presentation</vt:lpstr>
      <vt:lpstr>PowerPoint Presentation</vt:lpstr>
      <vt:lpstr>PowerPoint Presentation</vt:lpstr>
      <vt:lpstr>快適なNU-MAライフを送るための2つの設定</vt:lpstr>
      <vt:lpstr>PowerPoint Presentation</vt:lpstr>
      <vt:lpstr>快適なNU-MAライフを送るための2つの設定</vt:lpstr>
      <vt:lpstr>ターゲット</vt:lpstr>
      <vt:lpstr>沼入りを促進するオフ会機能</vt:lpstr>
      <vt:lpstr>オタクってすごい</vt:lpstr>
      <vt:lpstr>PowerPoint Presentation</vt:lpstr>
      <vt:lpstr>収益の見込</vt:lpstr>
      <vt:lpstr>NU-MAのおさらい</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NU-MA</dc:title>
  <cp:revision>1</cp:revision>
  <dcterms:modified xsi:type="dcterms:W3CDTF">2018-03-06T21:15:31Z</dcterms:modified>
</cp:coreProperties>
</file>

<file path=docProps/thumbnail.jpeg>
</file>